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8" r:id="rId2"/>
    <p:sldId id="271" r:id="rId3"/>
    <p:sldId id="272" r:id="rId4"/>
    <p:sldId id="273" r:id="rId5"/>
    <p:sldId id="274" r:id="rId6"/>
    <p:sldId id="275" r:id="rId7"/>
    <p:sldId id="276" r:id="rId8"/>
    <p:sldId id="281" r:id="rId9"/>
    <p:sldId id="282" r:id="rId10"/>
    <p:sldId id="277" r:id="rId11"/>
    <p:sldId id="279" r:id="rId12"/>
    <p:sldId id="280" r:id="rId13"/>
    <p:sldId id="278" r:id="rId1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827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F7ABAF-8E23-496B-BC38-25FBE2E68C69}" v="13" dt="2022-02-24T13:03:30.681"/>
    <p1510:client id="{BA514140-BC94-374E-B55D-32BE66DEB7CC}" v="30" dt="2022-02-24T13:46:25.737"/>
  </p1510:revLst>
</p1510:revInfo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2449"/>
  </p:normalViewPr>
  <p:slideViewPr>
    <p:cSldViewPr snapToGrid="0" snapToObjects="1">
      <p:cViewPr varScale="1">
        <p:scale>
          <a:sx n="104" d="100"/>
          <a:sy n="104" d="100"/>
        </p:scale>
        <p:origin x="144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Hartgerink" userId="e024b5f6160c5ac2" providerId="LiveId" clId="{8DCD84C7-2342-E143-A12B-039DEF99ABB6}"/>
    <pc:docChg chg="undo custSel modSld">
      <pc:chgData name="Chris Hartgerink" userId="e024b5f6160c5ac2" providerId="LiveId" clId="{8DCD84C7-2342-E143-A12B-039DEF99ABB6}" dt="2022-02-22T10:33:13.918" v="175" actId="20577"/>
      <pc:docMkLst>
        <pc:docMk/>
      </pc:docMkLst>
      <pc:sldChg chg="addSp delSp modSp mod">
        <pc:chgData name="Chris Hartgerink" userId="e024b5f6160c5ac2" providerId="LiveId" clId="{8DCD84C7-2342-E143-A12B-039DEF99ABB6}" dt="2022-02-22T10:33:13.918" v="175" actId="20577"/>
        <pc:sldMkLst>
          <pc:docMk/>
          <pc:sldMk cId="740433384" sldId="256"/>
        </pc:sldMkLst>
        <pc:spChg chg="mod">
          <ac:chgData name="Chris Hartgerink" userId="e024b5f6160c5ac2" providerId="LiveId" clId="{8DCD84C7-2342-E143-A12B-039DEF99ABB6}" dt="2022-02-22T10:33:10.025" v="165" actId="20577"/>
          <ac:spMkLst>
            <pc:docMk/>
            <pc:sldMk cId="740433384" sldId="256"/>
            <ac:spMk id="2" creationId="{F8C798CF-DBD7-6F47-A379-5B93B955B4CA}"/>
          </ac:spMkLst>
        </pc:spChg>
        <pc:spChg chg="mod">
          <ac:chgData name="Chris Hartgerink" userId="e024b5f6160c5ac2" providerId="LiveId" clId="{8DCD84C7-2342-E143-A12B-039DEF99ABB6}" dt="2022-02-22T10:33:13.918" v="175" actId="20577"/>
          <ac:spMkLst>
            <pc:docMk/>
            <pc:sldMk cId="740433384" sldId="256"/>
            <ac:spMk id="3" creationId="{FE17994C-5C5A-5F45-8810-0688CD33F787}"/>
          </ac:spMkLst>
        </pc:spChg>
        <pc:spChg chg="add del mod">
          <ac:chgData name="Chris Hartgerink" userId="e024b5f6160c5ac2" providerId="LiveId" clId="{8DCD84C7-2342-E143-A12B-039DEF99ABB6}" dt="2022-02-22T10:33:01.013" v="143" actId="767"/>
          <ac:spMkLst>
            <pc:docMk/>
            <pc:sldMk cId="740433384" sldId="256"/>
            <ac:spMk id="4" creationId="{62F924FE-48FB-F846-9728-955EE233D74F}"/>
          </ac:spMkLst>
        </pc:spChg>
      </pc:sldChg>
    </pc:docChg>
  </pc:docChgLst>
  <pc:docChgLst>
    <pc:chgData name="Chris Hartgerink" userId="e024b5f6160c5ac2" providerId="LiveId" clId="{074A3AE1-DEDF-1644-8009-13E36D6C8249}"/>
    <pc:docChg chg="undo custSel addSld delSld modSld sldOrd">
      <pc:chgData name="Chris Hartgerink" userId="e024b5f6160c5ac2" providerId="LiveId" clId="{074A3AE1-DEDF-1644-8009-13E36D6C8249}" dt="2022-02-22T10:49:47.367" v="300" actId="20577"/>
      <pc:docMkLst>
        <pc:docMk/>
      </pc:docMkLst>
      <pc:sldChg chg="modSp mod modNotesTx">
        <pc:chgData name="Chris Hartgerink" userId="e024b5f6160c5ac2" providerId="LiveId" clId="{074A3AE1-DEDF-1644-8009-13E36D6C8249}" dt="2022-02-22T10:49:47.367" v="300" actId="20577"/>
        <pc:sldMkLst>
          <pc:docMk/>
          <pc:sldMk cId="740433384" sldId="256"/>
        </pc:sldMkLst>
        <pc:spChg chg="mod">
          <ac:chgData name="Chris Hartgerink" userId="e024b5f6160c5ac2" providerId="LiveId" clId="{074A3AE1-DEDF-1644-8009-13E36D6C8249}" dt="2022-02-22T10:34:33.133" v="89" actId="1076"/>
          <ac:spMkLst>
            <pc:docMk/>
            <pc:sldMk cId="740433384" sldId="256"/>
            <ac:spMk id="2" creationId="{F8C798CF-DBD7-6F47-A379-5B93B955B4CA}"/>
          </ac:spMkLst>
        </pc:spChg>
        <pc:spChg chg="mod">
          <ac:chgData name="Chris Hartgerink" userId="e024b5f6160c5ac2" providerId="LiveId" clId="{074A3AE1-DEDF-1644-8009-13E36D6C8249}" dt="2022-02-22T10:34:28.453" v="86" actId="1076"/>
          <ac:spMkLst>
            <pc:docMk/>
            <pc:sldMk cId="740433384" sldId="256"/>
            <ac:spMk id="3" creationId="{FE17994C-5C5A-5F45-8810-0688CD33F787}"/>
          </ac:spMkLst>
        </pc:spChg>
      </pc:sldChg>
      <pc:sldChg chg="del">
        <pc:chgData name="Chris Hartgerink" userId="e024b5f6160c5ac2" providerId="LiveId" clId="{074A3AE1-DEDF-1644-8009-13E36D6C8249}" dt="2022-02-22T10:41:38.861" v="131" actId="2696"/>
        <pc:sldMkLst>
          <pc:docMk/>
          <pc:sldMk cId="400314962" sldId="257"/>
        </pc:sldMkLst>
      </pc:sldChg>
      <pc:sldChg chg="del">
        <pc:chgData name="Chris Hartgerink" userId="e024b5f6160c5ac2" providerId="LiveId" clId="{074A3AE1-DEDF-1644-8009-13E36D6C8249}" dt="2022-02-22T10:34:39.814" v="90" actId="2696"/>
        <pc:sldMkLst>
          <pc:docMk/>
          <pc:sldMk cId="3797461925" sldId="258"/>
        </pc:sldMkLst>
      </pc:sldChg>
      <pc:sldChg chg="del">
        <pc:chgData name="Chris Hartgerink" userId="e024b5f6160c5ac2" providerId="LiveId" clId="{074A3AE1-DEDF-1644-8009-13E36D6C8249}" dt="2022-02-22T10:34:39.814" v="90" actId="2696"/>
        <pc:sldMkLst>
          <pc:docMk/>
          <pc:sldMk cId="3271479035" sldId="259"/>
        </pc:sldMkLst>
      </pc:sldChg>
      <pc:sldChg chg="del">
        <pc:chgData name="Chris Hartgerink" userId="e024b5f6160c5ac2" providerId="LiveId" clId="{074A3AE1-DEDF-1644-8009-13E36D6C8249}" dt="2022-02-22T10:34:39.814" v="90" actId="2696"/>
        <pc:sldMkLst>
          <pc:docMk/>
          <pc:sldMk cId="1720583173" sldId="260"/>
        </pc:sldMkLst>
      </pc:sldChg>
      <pc:sldChg chg="del">
        <pc:chgData name="Chris Hartgerink" userId="e024b5f6160c5ac2" providerId="LiveId" clId="{074A3AE1-DEDF-1644-8009-13E36D6C8249}" dt="2022-02-22T10:34:39.814" v="90" actId="2696"/>
        <pc:sldMkLst>
          <pc:docMk/>
          <pc:sldMk cId="765546859" sldId="262"/>
        </pc:sldMkLst>
      </pc:sldChg>
      <pc:sldChg chg="del">
        <pc:chgData name="Chris Hartgerink" userId="e024b5f6160c5ac2" providerId="LiveId" clId="{074A3AE1-DEDF-1644-8009-13E36D6C8249}" dt="2022-02-22T10:34:39.814" v="90" actId="2696"/>
        <pc:sldMkLst>
          <pc:docMk/>
          <pc:sldMk cId="3552223140" sldId="263"/>
        </pc:sldMkLst>
      </pc:sldChg>
      <pc:sldChg chg="del">
        <pc:chgData name="Chris Hartgerink" userId="e024b5f6160c5ac2" providerId="LiveId" clId="{074A3AE1-DEDF-1644-8009-13E36D6C8249}" dt="2022-02-22T10:34:39.814" v="90" actId="2696"/>
        <pc:sldMkLst>
          <pc:docMk/>
          <pc:sldMk cId="3946025474" sldId="264"/>
        </pc:sldMkLst>
      </pc:sldChg>
      <pc:sldChg chg="del">
        <pc:chgData name="Chris Hartgerink" userId="e024b5f6160c5ac2" providerId="LiveId" clId="{074A3AE1-DEDF-1644-8009-13E36D6C8249}" dt="2022-02-22T10:34:47.346" v="91" actId="2696"/>
        <pc:sldMkLst>
          <pc:docMk/>
          <pc:sldMk cId="1975078830" sldId="265"/>
        </pc:sldMkLst>
      </pc:sldChg>
      <pc:sldChg chg="del">
        <pc:chgData name="Chris Hartgerink" userId="e024b5f6160c5ac2" providerId="LiveId" clId="{074A3AE1-DEDF-1644-8009-13E36D6C8249}" dt="2022-02-22T10:34:47.346" v="91" actId="2696"/>
        <pc:sldMkLst>
          <pc:docMk/>
          <pc:sldMk cId="3614510067" sldId="266"/>
        </pc:sldMkLst>
      </pc:sldChg>
      <pc:sldChg chg="del">
        <pc:chgData name="Chris Hartgerink" userId="e024b5f6160c5ac2" providerId="LiveId" clId="{074A3AE1-DEDF-1644-8009-13E36D6C8249}" dt="2022-02-22T10:34:47.346" v="91" actId="2696"/>
        <pc:sldMkLst>
          <pc:docMk/>
          <pc:sldMk cId="2396154926" sldId="267"/>
        </pc:sldMkLst>
      </pc:sldChg>
      <pc:sldChg chg="del">
        <pc:chgData name="Chris Hartgerink" userId="e024b5f6160c5ac2" providerId="LiveId" clId="{074A3AE1-DEDF-1644-8009-13E36D6C8249}" dt="2022-02-22T10:34:47.346" v="91" actId="2696"/>
        <pc:sldMkLst>
          <pc:docMk/>
          <pc:sldMk cId="1045335970" sldId="269"/>
        </pc:sldMkLst>
      </pc:sldChg>
      <pc:sldChg chg="modSp add mod ord">
        <pc:chgData name="Chris Hartgerink" userId="e024b5f6160c5ac2" providerId="LiveId" clId="{074A3AE1-DEDF-1644-8009-13E36D6C8249}" dt="2022-02-22T10:41:21.245" v="130"/>
        <pc:sldMkLst>
          <pc:docMk/>
          <pc:sldMk cId="3984703473" sldId="269"/>
        </pc:sldMkLst>
        <pc:spChg chg="mod">
          <ac:chgData name="Chris Hartgerink" userId="e024b5f6160c5ac2" providerId="LiveId" clId="{074A3AE1-DEDF-1644-8009-13E36D6C8249}" dt="2022-02-22T10:40:58.636" v="118" actId="20577"/>
          <ac:spMkLst>
            <pc:docMk/>
            <pc:sldMk cId="3984703473" sldId="269"/>
            <ac:spMk id="2" creationId="{9EF9F67A-1622-1545-B82A-1061C074104F}"/>
          </ac:spMkLst>
        </pc:spChg>
        <pc:spChg chg="mod">
          <ac:chgData name="Chris Hartgerink" userId="e024b5f6160c5ac2" providerId="LiveId" clId="{074A3AE1-DEDF-1644-8009-13E36D6C8249}" dt="2022-02-22T10:41:21.245" v="130"/>
          <ac:spMkLst>
            <pc:docMk/>
            <pc:sldMk cId="3984703473" sldId="269"/>
            <ac:spMk id="3" creationId="{31293F26-88EC-7E40-8E98-D62965D6F6A9}"/>
          </ac:spMkLst>
        </pc:spChg>
      </pc:sldChg>
      <pc:sldChg chg="addSp delSp modSp new mod ord">
        <pc:chgData name="Chris Hartgerink" userId="e024b5f6160c5ac2" providerId="LiveId" clId="{074A3AE1-DEDF-1644-8009-13E36D6C8249}" dt="2022-02-22T10:45:24.547" v="199" actId="1076"/>
        <pc:sldMkLst>
          <pc:docMk/>
          <pc:sldMk cId="2053814313" sldId="270"/>
        </pc:sldMkLst>
        <pc:spChg chg="mod">
          <ac:chgData name="Chris Hartgerink" userId="e024b5f6160c5ac2" providerId="LiveId" clId="{074A3AE1-DEDF-1644-8009-13E36D6C8249}" dt="2022-02-22T10:45:24.547" v="199" actId="1076"/>
          <ac:spMkLst>
            <pc:docMk/>
            <pc:sldMk cId="2053814313" sldId="270"/>
            <ac:spMk id="2" creationId="{C5C63378-9408-F146-BD9F-E229A1BD38FA}"/>
          </ac:spMkLst>
        </pc:spChg>
        <pc:spChg chg="del mod">
          <ac:chgData name="Chris Hartgerink" userId="e024b5f6160c5ac2" providerId="LiveId" clId="{074A3AE1-DEDF-1644-8009-13E36D6C8249}" dt="2022-02-22T10:45:15.851" v="197" actId="478"/>
          <ac:spMkLst>
            <pc:docMk/>
            <pc:sldMk cId="2053814313" sldId="270"/>
            <ac:spMk id="3" creationId="{42173F21-FC43-B74B-8525-533E3B5E7290}"/>
          </ac:spMkLst>
        </pc:spChg>
        <pc:spChg chg="add del mod">
          <ac:chgData name="Chris Hartgerink" userId="e024b5f6160c5ac2" providerId="LiveId" clId="{074A3AE1-DEDF-1644-8009-13E36D6C8249}" dt="2022-02-22T10:45:18.462" v="198" actId="478"/>
          <ac:spMkLst>
            <pc:docMk/>
            <pc:sldMk cId="2053814313" sldId="270"/>
            <ac:spMk id="5" creationId="{EDC95161-F47E-8545-9AB2-3F4BE3EA1A75}"/>
          </ac:spMkLst>
        </pc:spChg>
      </pc:sldChg>
      <pc:sldChg chg="addSp delSp modSp add mod">
        <pc:chgData name="Chris Hartgerink" userId="e024b5f6160c5ac2" providerId="LiveId" clId="{074A3AE1-DEDF-1644-8009-13E36D6C8249}" dt="2022-02-22T10:45:33.993" v="202" actId="478"/>
        <pc:sldMkLst>
          <pc:docMk/>
          <pc:sldMk cId="666704367" sldId="271"/>
        </pc:sldMkLst>
        <pc:spChg chg="mod">
          <ac:chgData name="Chris Hartgerink" userId="e024b5f6160c5ac2" providerId="LiveId" clId="{074A3AE1-DEDF-1644-8009-13E36D6C8249}" dt="2022-02-22T10:45:32.466" v="201" actId="1076"/>
          <ac:spMkLst>
            <pc:docMk/>
            <pc:sldMk cId="666704367" sldId="271"/>
            <ac:spMk id="2" creationId="{C5C63378-9408-F146-BD9F-E229A1BD38FA}"/>
          </ac:spMkLst>
        </pc:spChg>
        <pc:spChg chg="del mod">
          <ac:chgData name="Chris Hartgerink" userId="e024b5f6160c5ac2" providerId="LiveId" clId="{074A3AE1-DEDF-1644-8009-13E36D6C8249}" dt="2022-02-22T10:45:27.412" v="200" actId="478"/>
          <ac:spMkLst>
            <pc:docMk/>
            <pc:sldMk cId="666704367" sldId="271"/>
            <ac:spMk id="3" creationId="{42173F21-FC43-B74B-8525-533E3B5E7290}"/>
          </ac:spMkLst>
        </pc:spChg>
        <pc:spChg chg="add del mod">
          <ac:chgData name="Chris Hartgerink" userId="e024b5f6160c5ac2" providerId="LiveId" clId="{074A3AE1-DEDF-1644-8009-13E36D6C8249}" dt="2022-02-22T10:45:33.993" v="202" actId="478"/>
          <ac:spMkLst>
            <pc:docMk/>
            <pc:sldMk cId="666704367" sldId="271"/>
            <ac:spMk id="5" creationId="{E6C73EF1-6C45-3641-A204-769D350B4950}"/>
          </ac:spMkLst>
        </pc:spChg>
      </pc:sldChg>
      <pc:sldChg chg="addSp delSp modSp add mod">
        <pc:chgData name="Chris Hartgerink" userId="e024b5f6160c5ac2" providerId="LiveId" clId="{074A3AE1-DEDF-1644-8009-13E36D6C8249}" dt="2022-02-22T10:45:42.895" v="205" actId="1076"/>
        <pc:sldMkLst>
          <pc:docMk/>
          <pc:sldMk cId="1869607036" sldId="272"/>
        </pc:sldMkLst>
        <pc:spChg chg="mod">
          <ac:chgData name="Chris Hartgerink" userId="e024b5f6160c5ac2" providerId="LiveId" clId="{074A3AE1-DEDF-1644-8009-13E36D6C8249}" dt="2022-02-22T10:45:42.895" v="205" actId="1076"/>
          <ac:spMkLst>
            <pc:docMk/>
            <pc:sldMk cId="1869607036" sldId="272"/>
            <ac:spMk id="2" creationId="{C5C63378-9408-F146-BD9F-E229A1BD38FA}"/>
          </ac:spMkLst>
        </pc:spChg>
        <pc:spChg chg="del mod">
          <ac:chgData name="Chris Hartgerink" userId="e024b5f6160c5ac2" providerId="LiveId" clId="{074A3AE1-DEDF-1644-8009-13E36D6C8249}" dt="2022-02-22T10:45:36.176" v="203" actId="478"/>
          <ac:spMkLst>
            <pc:docMk/>
            <pc:sldMk cId="1869607036" sldId="272"/>
            <ac:spMk id="3" creationId="{42173F21-FC43-B74B-8525-533E3B5E7290}"/>
          </ac:spMkLst>
        </pc:spChg>
        <pc:spChg chg="add del mod">
          <ac:chgData name="Chris Hartgerink" userId="e024b5f6160c5ac2" providerId="LiveId" clId="{074A3AE1-DEDF-1644-8009-13E36D6C8249}" dt="2022-02-22T10:45:38.963" v="204" actId="478"/>
          <ac:spMkLst>
            <pc:docMk/>
            <pc:sldMk cId="1869607036" sldId="272"/>
            <ac:spMk id="5" creationId="{2D348925-47EF-EE4B-9E8D-7FE00F50569F}"/>
          </ac:spMkLst>
        </pc:spChg>
      </pc:sldChg>
      <pc:sldChg chg="add ord">
        <pc:chgData name="Chris Hartgerink" userId="e024b5f6160c5ac2" providerId="LiveId" clId="{074A3AE1-DEDF-1644-8009-13E36D6C8249}" dt="2022-02-22T10:44:53.812" v="164" actId="20578"/>
        <pc:sldMkLst>
          <pc:docMk/>
          <pc:sldMk cId="1170850243" sldId="273"/>
        </pc:sldMkLst>
      </pc:sldChg>
      <pc:sldChg chg="add ord">
        <pc:chgData name="Chris Hartgerink" userId="e024b5f6160c5ac2" providerId="LiveId" clId="{074A3AE1-DEDF-1644-8009-13E36D6C8249}" dt="2022-02-22T10:44:53.812" v="164" actId="20578"/>
        <pc:sldMkLst>
          <pc:docMk/>
          <pc:sldMk cId="3656657821" sldId="274"/>
        </pc:sldMkLst>
      </pc:sldChg>
      <pc:sldChg chg="add ord">
        <pc:chgData name="Chris Hartgerink" userId="e024b5f6160c5ac2" providerId="LiveId" clId="{074A3AE1-DEDF-1644-8009-13E36D6C8249}" dt="2022-02-22T10:44:53.812" v="164" actId="20578"/>
        <pc:sldMkLst>
          <pc:docMk/>
          <pc:sldMk cId="3553200036" sldId="275"/>
        </pc:sldMkLst>
      </pc:sldChg>
      <pc:sldChg chg="modSp add mod ord setBg">
        <pc:chgData name="Chris Hartgerink" userId="e024b5f6160c5ac2" providerId="LiveId" clId="{074A3AE1-DEDF-1644-8009-13E36D6C8249}" dt="2022-02-22T10:45:10.792" v="196" actId="20577"/>
        <pc:sldMkLst>
          <pc:docMk/>
          <pc:sldMk cId="586589181" sldId="276"/>
        </pc:sldMkLst>
        <pc:spChg chg="mod">
          <ac:chgData name="Chris Hartgerink" userId="e024b5f6160c5ac2" providerId="LiveId" clId="{074A3AE1-DEDF-1644-8009-13E36D6C8249}" dt="2022-02-22T10:45:10.792" v="196" actId="20577"/>
          <ac:spMkLst>
            <pc:docMk/>
            <pc:sldMk cId="586589181" sldId="276"/>
            <ac:spMk id="2" creationId="{F8C798CF-DBD7-6F47-A379-5B93B955B4CA}"/>
          </ac:spMkLst>
        </pc:spChg>
      </pc:sldChg>
    </pc:docChg>
  </pc:docChgLst>
  <pc:docChgLst>
    <pc:chgData name="Chris Hartgerink" userId="e024b5f6160c5ac2" providerId="LiveId" clId="{BC9C164D-3BB5-294F-ABA0-7E482AAF1B0D}"/>
    <pc:docChg chg="undo custSel addSld delSld modSld sldOrd modMainMaster">
      <pc:chgData name="Chris Hartgerink" userId="e024b5f6160c5ac2" providerId="LiveId" clId="{BC9C164D-3BB5-294F-ABA0-7E482AAF1B0D}" dt="2021-12-09T12:27:33.608" v="338" actId="2696"/>
      <pc:docMkLst>
        <pc:docMk/>
      </pc:docMkLst>
      <pc:sldChg chg="modSp mod setBg">
        <pc:chgData name="Chris Hartgerink" userId="e024b5f6160c5ac2" providerId="LiveId" clId="{BC9C164D-3BB5-294F-ABA0-7E482AAF1B0D}" dt="2021-12-09T10:00:43.137" v="279"/>
        <pc:sldMkLst>
          <pc:docMk/>
          <pc:sldMk cId="740433384" sldId="256"/>
        </pc:sldMkLst>
        <pc:spChg chg="mod">
          <ac:chgData name="Chris Hartgerink" userId="e024b5f6160c5ac2" providerId="LiveId" clId="{BC9C164D-3BB5-294F-ABA0-7E482AAF1B0D}" dt="2021-12-09T08:40:42.227" v="18" actId="20577"/>
          <ac:spMkLst>
            <pc:docMk/>
            <pc:sldMk cId="740433384" sldId="256"/>
            <ac:spMk id="2" creationId="{F8C798CF-DBD7-6F47-A379-5B93B955B4CA}"/>
          </ac:spMkLst>
        </pc:spChg>
        <pc:spChg chg="mod">
          <ac:chgData name="Chris Hartgerink" userId="e024b5f6160c5ac2" providerId="LiveId" clId="{BC9C164D-3BB5-294F-ABA0-7E482AAF1B0D}" dt="2021-12-09T08:40:48.572" v="28" actId="20577"/>
          <ac:spMkLst>
            <pc:docMk/>
            <pc:sldMk cId="740433384" sldId="256"/>
            <ac:spMk id="3" creationId="{FE17994C-5C5A-5F45-8810-0688CD33F787}"/>
          </ac:spMkLst>
        </pc:spChg>
      </pc:sldChg>
      <pc:sldChg chg="modSp new mod">
        <pc:chgData name="Chris Hartgerink" userId="e024b5f6160c5ac2" providerId="LiveId" clId="{BC9C164D-3BB5-294F-ABA0-7E482AAF1B0D}" dt="2021-12-09T09:12:09.575" v="37" actId="5793"/>
        <pc:sldMkLst>
          <pc:docMk/>
          <pc:sldMk cId="400314962" sldId="257"/>
        </pc:sldMkLst>
        <pc:spChg chg="mod">
          <ac:chgData name="Chris Hartgerink" userId="e024b5f6160c5ac2" providerId="LiveId" clId="{BC9C164D-3BB5-294F-ABA0-7E482AAF1B0D}" dt="2021-12-09T09:12:06.402" v="35" actId="20577"/>
          <ac:spMkLst>
            <pc:docMk/>
            <pc:sldMk cId="400314962" sldId="257"/>
            <ac:spMk id="2" creationId="{9EF9F67A-1622-1545-B82A-1061C074104F}"/>
          </ac:spMkLst>
        </pc:spChg>
        <pc:spChg chg="mod">
          <ac:chgData name="Chris Hartgerink" userId="e024b5f6160c5ac2" providerId="LiveId" clId="{BC9C164D-3BB5-294F-ABA0-7E482AAF1B0D}" dt="2021-12-09T09:12:09.575" v="37" actId="5793"/>
          <ac:spMkLst>
            <pc:docMk/>
            <pc:sldMk cId="400314962" sldId="257"/>
            <ac:spMk id="3" creationId="{31293F26-88EC-7E40-8E98-D62965D6F6A9}"/>
          </ac:spMkLst>
        </pc:spChg>
      </pc:sldChg>
      <pc:sldChg chg="addSp delSp modSp new mod">
        <pc:chgData name="Chris Hartgerink" userId="e024b5f6160c5ac2" providerId="LiveId" clId="{BC9C164D-3BB5-294F-ABA0-7E482AAF1B0D}" dt="2021-12-09T09:50:12.606" v="43" actId="962"/>
        <pc:sldMkLst>
          <pc:docMk/>
          <pc:sldMk cId="3797461925" sldId="258"/>
        </pc:sldMkLst>
        <pc:spChg chg="del">
          <ac:chgData name="Chris Hartgerink" userId="e024b5f6160c5ac2" providerId="LiveId" clId="{BC9C164D-3BB5-294F-ABA0-7E482AAF1B0D}" dt="2021-12-09T09:50:10.807" v="39"/>
          <ac:spMkLst>
            <pc:docMk/>
            <pc:sldMk cId="3797461925" sldId="258"/>
            <ac:spMk id="3" creationId="{CC96C99F-F8C3-994C-8E00-65EBA89B057B}"/>
          </ac:spMkLst>
        </pc:spChg>
        <pc:picChg chg="add mod">
          <ac:chgData name="Chris Hartgerink" userId="e024b5f6160c5ac2" providerId="LiveId" clId="{BC9C164D-3BB5-294F-ABA0-7E482AAF1B0D}" dt="2021-12-09T09:50:12.460" v="40" actId="27614"/>
          <ac:picMkLst>
            <pc:docMk/>
            <pc:sldMk cId="3797461925" sldId="258"/>
            <ac:picMk id="5" creationId="{A427B306-4ADF-F043-ADE7-FA6994AF2E2D}"/>
          </ac:picMkLst>
        </pc:picChg>
        <pc:picChg chg="add mod">
          <ac:chgData name="Chris Hartgerink" userId="e024b5f6160c5ac2" providerId="LiveId" clId="{BC9C164D-3BB5-294F-ABA0-7E482AAF1B0D}" dt="2021-12-09T09:50:12.606" v="43" actId="962"/>
          <ac:picMkLst>
            <pc:docMk/>
            <pc:sldMk cId="3797461925" sldId="258"/>
            <ac:picMk id="7" creationId="{2B9D6605-B926-3344-9A46-30A1CBEB1980}"/>
          </ac:picMkLst>
        </pc:picChg>
      </pc:sldChg>
      <pc:sldChg chg="addSp delSp modSp add mod">
        <pc:chgData name="Chris Hartgerink" userId="e024b5f6160c5ac2" providerId="LiveId" clId="{BC9C164D-3BB5-294F-ABA0-7E482AAF1B0D}" dt="2021-12-09T09:51:17.400" v="62" actId="14826"/>
        <pc:sldMkLst>
          <pc:docMk/>
          <pc:sldMk cId="3271479035" sldId="259"/>
        </pc:sldMkLst>
        <pc:spChg chg="add del mod">
          <ac:chgData name="Chris Hartgerink" userId="e024b5f6160c5ac2" providerId="LiveId" clId="{BC9C164D-3BB5-294F-ABA0-7E482AAF1B0D}" dt="2021-12-09T09:50:43.247" v="55"/>
          <ac:spMkLst>
            <pc:docMk/>
            <pc:sldMk cId="3271479035" sldId="259"/>
            <ac:spMk id="4" creationId="{924516EE-13D3-8F43-8CF3-0C8BE923D030}"/>
          </ac:spMkLst>
        </pc:spChg>
        <pc:spChg chg="add mod">
          <ac:chgData name="Chris Hartgerink" userId="e024b5f6160c5ac2" providerId="LiveId" clId="{BC9C164D-3BB5-294F-ABA0-7E482AAF1B0D}" dt="2021-12-09T09:51:09.711" v="60" actId="478"/>
          <ac:spMkLst>
            <pc:docMk/>
            <pc:sldMk cId="3271479035" sldId="259"/>
            <ac:spMk id="12" creationId="{DAC40D44-EA9A-E94E-A157-F413A88F0834}"/>
          </ac:spMkLst>
        </pc:spChg>
        <pc:picChg chg="del mod">
          <ac:chgData name="Chris Hartgerink" userId="e024b5f6160c5ac2" providerId="LiveId" clId="{BC9C164D-3BB5-294F-ABA0-7E482AAF1B0D}" dt="2021-12-09T09:50:32.102" v="49" actId="478"/>
          <ac:picMkLst>
            <pc:docMk/>
            <pc:sldMk cId="3271479035" sldId="259"/>
            <ac:picMk id="5" creationId="{A427B306-4ADF-F043-ADE7-FA6994AF2E2D}"/>
          </ac:picMkLst>
        </pc:picChg>
        <pc:picChg chg="del">
          <ac:chgData name="Chris Hartgerink" userId="e024b5f6160c5ac2" providerId="LiveId" clId="{BC9C164D-3BB5-294F-ABA0-7E482AAF1B0D}" dt="2021-12-09T09:50:16.817" v="45" actId="478"/>
          <ac:picMkLst>
            <pc:docMk/>
            <pc:sldMk cId="3271479035" sldId="259"/>
            <ac:picMk id="7" creationId="{2B9D6605-B926-3344-9A46-30A1CBEB1980}"/>
          </ac:picMkLst>
        </pc:picChg>
        <pc:picChg chg="add del mod">
          <ac:chgData name="Chris Hartgerink" userId="e024b5f6160c5ac2" providerId="LiveId" clId="{BC9C164D-3BB5-294F-ABA0-7E482AAF1B0D}" dt="2021-12-09T09:50:38.430" v="54"/>
          <ac:picMkLst>
            <pc:docMk/>
            <pc:sldMk cId="3271479035" sldId="259"/>
            <ac:picMk id="8" creationId="{E62E619C-E746-BA4F-9249-7A7FE6CEA34B}"/>
          </ac:picMkLst>
        </pc:picChg>
        <pc:picChg chg="add del mod">
          <ac:chgData name="Chris Hartgerink" userId="e024b5f6160c5ac2" providerId="LiveId" clId="{BC9C164D-3BB5-294F-ABA0-7E482AAF1B0D}" dt="2021-12-09T09:51:09.711" v="60" actId="478"/>
          <ac:picMkLst>
            <pc:docMk/>
            <pc:sldMk cId="3271479035" sldId="259"/>
            <ac:picMk id="10" creationId="{48803323-879D-8E40-B62A-5D9863D7DE0B}"/>
          </ac:picMkLst>
        </pc:picChg>
        <pc:picChg chg="add mod">
          <ac:chgData name="Chris Hartgerink" userId="e024b5f6160c5ac2" providerId="LiveId" clId="{BC9C164D-3BB5-294F-ABA0-7E482AAF1B0D}" dt="2021-12-09T09:51:17.400" v="62" actId="14826"/>
          <ac:picMkLst>
            <pc:docMk/>
            <pc:sldMk cId="3271479035" sldId="259"/>
            <ac:picMk id="13" creationId="{C5C1067F-832D-3941-A2B3-D2DF350D5B12}"/>
          </ac:picMkLst>
        </pc:picChg>
      </pc:sldChg>
      <pc:sldChg chg="modSp new mod">
        <pc:chgData name="Chris Hartgerink" userId="e024b5f6160c5ac2" providerId="LiveId" clId="{BC9C164D-3BB5-294F-ABA0-7E482AAF1B0D}" dt="2021-12-09T09:59:49.914" v="276" actId="20577"/>
        <pc:sldMkLst>
          <pc:docMk/>
          <pc:sldMk cId="1720583173" sldId="260"/>
        </pc:sldMkLst>
        <pc:spChg chg="mod">
          <ac:chgData name="Chris Hartgerink" userId="e024b5f6160c5ac2" providerId="LiveId" clId="{BC9C164D-3BB5-294F-ABA0-7E482AAF1B0D}" dt="2021-12-09T09:57:18.435" v="80" actId="20577"/>
          <ac:spMkLst>
            <pc:docMk/>
            <pc:sldMk cId="1720583173" sldId="260"/>
            <ac:spMk id="2" creationId="{A9BF2934-7929-104B-9230-302EBBBBA5D0}"/>
          </ac:spMkLst>
        </pc:spChg>
        <pc:spChg chg="mod">
          <ac:chgData name="Chris Hartgerink" userId="e024b5f6160c5ac2" providerId="LiveId" clId="{BC9C164D-3BB5-294F-ABA0-7E482AAF1B0D}" dt="2021-12-09T09:59:49.914" v="276" actId="20577"/>
          <ac:spMkLst>
            <pc:docMk/>
            <pc:sldMk cId="1720583173" sldId="260"/>
            <ac:spMk id="3" creationId="{25C0574B-2EF5-3D47-8C4E-57462439DA2D}"/>
          </ac:spMkLst>
        </pc:spChg>
      </pc:sldChg>
      <pc:sldChg chg="addSp delSp modSp new del mod">
        <pc:chgData name="Chris Hartgerink" userId="e024b5f6160c5ac2" providerId="LiveId" clId="{BC9C164D-3BB5-294F-ABA0-7E482AAF1B0D}" dt="2021-12-09T10:11:22.988" v="302" actId="2696"/>
        <pc:sldMkLst>
          <pc:docMk/>
          <pc:sldMk cId="139859902" sldId="261"/>
        </pc:sldMkLst>
        <pc:spChg chg="del">
          <ac:chgData name="Chris Hartgerink" userId="e024b5f6160c5ac2" providerId="LiveId" clId="{BC9C164D-3BB5-294F-ABA0-7E482AAF1B0D}" dt="2021-12-09T10:09:03.300" v="292" actId="478"/>
          <ac:spMkLst>
            <pc:docMk/>
            <pc:sldMk cId="139859902" sldId="261"/>
            <ac:spMk id="2" creationId="{8377DA0B-81E1-AC4E-8024-E8B4FBA53ADD}"/>
          </ac:spMkLst>
        </pc:spChg>
        <pc:spChg chg="del">
          <ac:chgData name="Chris Hartgerink" userId="e024b5f6160c5ac2" providerId="LiveId" clId="{BC9C164D-3BB5-294F-ABA0-7E482AAF1B0D}" dt="2021-12-09T10:07:55.202" v="281"/>
          <ac:spMkLst>
            <pc:docMk/>
            <pc:sldMk cId="139859902" sldId="261"/>
            <ac:spMk id="3" creationId="{AED2D5D6-4865-6845-818D-A561C6717C5E}"/>
          </ac:spMkLst>
        </pc:spChg>
        <pc:graphicFrameChg chg="add mod modGraphic">
          <ac:chgData name="Chris Hartgerink" userId="e024b5f6160c5ac2" providerId="LiveId" clId="{BC9C164D-3BB5-294F-ABA0-7E482AAF1B0D}" dt="2021-12-09T10:09:25.901" v="296" actId="121"/>
          <ac:graphicFrameMkLst>
            <pc:docMk/>
            <pc:sldMk cId="139859902" sldId="261"/>
            <ac:graphicFrameMk id="4" creationId="{7EAA1E0D-C33A-E441-ABC6-F00ADC92C213}"/>
          </ac:graphicFrameMkLst>
        </pc:graphicFrameChg>
      </pc:sldChg>
      <pc:sldChg chg="modSp add mod">
        <pc:chgData name="Chris Hartgerink" userId="e024b5f6160c5ac2" providerId="LiveId" clId="{BC9C164D-3BB5-294F-ABA0-7E482AAF1B0D}" dt="2021-12-09T10:11:19.791" v="301" actId="404"/>
        <pc:sldMkLst>
          <pc:docMk/>
          <pc:sldMk cId="765546859" sldId="262"/>
        </pc:sldMkLst>
        <pc:graphicFrameChg chg="modGraphic">
          <ac:chgData name="Chris Hartgerink" userId="e024b5f6160c5ac2" providerId="LiveId" clId="{BC9C164D-3BB5-294F-ABA0-7E482AAF1B0D}" dt="2021-12-09T10:11:19.791" v="301" actId="404"/>
          <ac:graphicFrameMkLst>
            <pc:docMk/>
            <pc:sldMk cId="765546859" sldId="262"/>
            <ac:graphicFrameMk id="4" creationId="{7EAA1E0D-C33A-E441-ABC6-F00ADC92C213}"/>
          </ac:graphicFrameMkLst>
        </pc:graphicFrameChg>
      </pc:sldChg>
      <pc:sldChg chg="addSp modSp add mod">
        <pc:chgData name="Chris Hartgerink" userId="e024b5f6160c5ac2" providerId="LiveId" clId="{BC9C164D-3BB5-294F-ABA0-7E482AAF1B0D}" dt="2021-12-09T10:11:59.773" v="309" actId="14100"/>
        <pc:sldMkLst>
          <pc:docMk/>
          <pc:sldMk cId="3552223140" sldId="263"/>
        </pc:sldMkLst>
        <pc:spChg chg="add mod">
          <ac:chgData name="Chris Hartgerink" userId="e024b5f6160c5ac2" providerId="LiveId" clId="{BC9C164D-3BB5-294F-ABA0-7E482AAF1B0D}" dt="2021-12-09T10:11:59.773" v="309" actId="14100"/>
          <ac:spMkLst>
            <pc:docMk/>
            <pc:sldMk cId="3552223140" sldId="263"/>
            <ac:spMk id="2" creationId="{1F6716C4-309E-2F40-BBFB-26E3DF166ACB}"/>
          </ac:spMkLst>
        </pc:spChg>
      </pc:sldChg>
      <pc:sldChg chg="modSp add mod">
        <pc:chgData name="Chris Hartgerink" userId="e024b5f6160c5ac2" providerId="LiveId" clId="{BC9C164D-3BB5-294F-ABA0-7E482AAF1B0D}" dt="2021-12-09T10:12:10.697" v="312" actId="14100"/>
        <pc:sldMkLst>
          <pc:docMk/>
          <pc:sldMk cId="3946025474" sldId="264"/>
        </pc:sldMkLst>
        <pc:spChg chg="mod">
          <ac:chgData name="Chris Hartgerink" userId="e024b5f6160c5ac2" providerId="LiveId" clId="{BC9C164D-3BB5-294F-ABA0-7E482AAF1B0D}" dt="2021-12-09T10:12:10.697" v="312" actId="14100"/>
          <ac:spMkLst>
            <pc:docMk/>
            <pc:sldMk cId="3946025474" sldId="264"/>
            <ac:spMk id="2" creationId="{1F6716C4-309E-2F40-BBFB-26E3DF166ACB}"/>
          </ac:spMkLst>
        </pc:spChg>
      </pc:sldChg>
      <pc:sldChg chg="delSp new mod setBg">
        <pc:chgData name="Chris Hartgerink" userId="e024b5f6160c5ac2" providerId="LiveId" clId="{BC9C164D-3BB5-294F-ABA0-7E482AAF1B0D}" dt="2021-12-09T10:21:25.835" v="317" actId="478"/>
        <pc:sldMkLst>
          <pc:docMk/>
          <pc:sldMk cId="1975078830" sldId="265"/>
        </pc:sldMkLst>
        <pc:spChg chg="del">
          <ac:chgData name="Chris Hartgerink" userId="e024b5f6160c5ac2" providerId="LiveId" clId="{BC9C164D-3BB5-294F-ABA0-7E482AAF1B0D}" dt="2021-12-09T10:21:25.835" v="317" actId="478"/>
          <ac:spMkLst>
            <pc:docMk/>
            <pc:sldMk cId="1975078830" sldId="265"/>
            <ac:spMk id="2" creationId="{788C8074-F7CE-FB42-B3B2-0C884B28709B}"/>
          </ac:spMkLst>
        </pc:spChg>
        <pc:spChg chg="del">
          <ac:chgData name="Chris Hartgerink" userId="e024b5f6160c5ac2" providerId="LiveId" clId="{BC9C164D-3BB5-294F-ABA0-7E482AAF1B0D}" dt="2021-12-09T10:21:25.835" v="317" actId="478"/>
          <ac:spMkLst>
            <pc:docMk/>
            <pc:sldMk cId="1975078830" sldId="265"/>
            <ac:spMk id="3" creationId="{087E3465-08CD-FE42-91D0-07EB7790ACED}"/>
          </ac:spMkLst>
        </pc:spChg>
      </pc:sldChg>
      <pc:sldChg chg="add setBg">
        <pc:chgData name="Chris Hartgerink" userId="e024b5f6160c5ac2" providerId="LiveId" clId="{BC9C164D-3BB5-294F-ABA0-7E482AAF1B0D}" dt="2021-12-09T10:21:40.144" v="322"/>
        <pc:sldMkLst>
          <pc:docMk/>
          <pc:sldMk cId="3614510067" sldId="266"/>
        </pc:sldMkLst>
      </pc:sldChg>
      <pc:sldChg chg="add setBg">
        <pc:chgData name="Chris Hartgerink" userId="e024b5f6160c5ac2" providerId="LiveId" clId="{BC9C164D-3BB5-294F-ABA0-7E482AAF1B0D}" dt="2021-12-09T10:21:52.195" v="325"/>
        <pc:sldMkLst>
          <pc:docMk/>
          <pc:sldMk cId="2396154926" sldId="267"/>
        </pc:sldMkLst>
      </pc:sldChg>
      <pc:sldChg chg="addSp delSp modSp add mod ord setBg">
        <pc:chgData name="Chris Hartgerink" userId="e024b5f6160c5ac2" providerId="LiveId" clId="{BC9C164D-3BB5-294F-ABA0-7E482AAF1B0D}" dt="2021-12-09T10:22:24.305" v="332"/>
        <pc:sldMkLst>
          <pc:docMk/>
          <pc:sldMk cId="703335780" sldId="268"/>
        </pc:sldMkLst>
        <pc:spChg chg="del">
          <ac:chgData name="Chris Hartgerink" userId="e024b5f6160c5ac2" providerId="LiveId" clId="{BC9C164D-3BB5-294F-ABA0-7E482AAF1B0D}" dt="2021-12-09T10:22:11.935" v="328" actId="478"/>
          <ac:spMkLst>
            <pc:docMk/>
            <pc:sldMk cId="703335780" sldId="268"/>
            <ac:spMk id="2" creationId="{F8C798CF-DBD7-6F47-A379-5B93B955B4CA}"/>
          </ac:spMkLst>
        </pc:spChg>
        <pc:spChg chg="del">
          <ac:chgData name="Chris Hartgerink" userId="e024b5f6160c5ac2" providerId="LiveId" clId="{BC9C164D-3BB5-294F-ABA0-7E482AAF1B0D}" dt="2021-12-09T10:22:11.935" v="328" actId="478"/>
          <ac:spMkLst>
            <pc:docMk/>
            <pc:sldMk cId="703335780" sldId="268"/>
            <ac:spMk id="3" creationId="{FE17994C-5C5A-5F45-8810-0688CD33F787}"/>
          </ac:spMkLst>
        </pc:spChg>
        <pc:spChg chg="add del mod">
          <ac:chgData name="Chris Hartgerink" userId="e024b5f6160c5ac2" providerId="LiveId" clId="{BC9C164D-3BB5-294F-ABA0-7E482AAF1B0D}" dt="2021-12-09T10:22:13.841" v="329" actId="478"/>
          <ac:spMkLst>
            <pc:docMk/>
            <pc:sldMk cId="703335780" sldId="268"/>
            <ac:spMk id="5" creationId="{E6C52E1E-821D-4844-BFB1-8C34973DCC1A}"/>
          </ac:spMkLst>
        </pc:spChg>
        <pc:spChg chg="add del mod">
          <ac:chgData name="Chris Hartgerink" userId="e024b5f6160c5ac2" providerId="LiveId" clId="{BC9C164D-3BB5-294F-ABA0-7E482AAF1B0D}" dt="2021-12-09T10:22:13.841" v="329" actId="478"/>
          <ac:spMkLst>
            <pc:docMk/>
            <pc:sldMk cId="703335780" sldId="268"/>
            <ac:spMk id="7" creationId="{63C8478C-4371-5646-B8E1-80F62E7E539A}"/>
          </ac:spMkLst>
        </pc:spChg>
      </pc:sldChg>
      <pc:sldChg chg="add setBg">
        <pc:chgData name="Chris Hartgerink" userId="e024b5f6160c5ac2" providerId="LiveId" clId="{BC9C164D-3BB5-294F-ABA0-7E482AAF1B0D}" dt="2021-12-09T10:28:11.100" v="336"/>
        <pc:sldMkLst>
          <pc:docMk/>
          <pc:sldMk cId="1045335970" sldId="269"/>
        </pc:sldMkLst>
      </pc:sldChg>
      <pc:sldChg chg="add del setBg">
        <pc:chgData name="Chris Hartgerink" userId="e024b5f6160c5ac2" providerId="LiveId" clId="{BC9C164D-3BB5-294F-ABA0-7E482AAF1B0D}" dt="2021-12-09T12:27:33.608" v="338" actId="2696"/>
        <pc:sldMkLst>
          <pc:docMk/>
          <pc:sldMk cId="1967024898" sldId="270"/>
        </pc:sldMkLst>
      </pc:sldChg>
      <pc:sldMasterChg chg="modSp mod setBg">
        <pc:chgData name="Chris Hartgerink" userId="e024b5f6160c5ac2" providerId="LiveId" clId="{BC9C164D-3BB5-294F-ABA0-7E482AAF1B0D}" dt="2021-12-09T09:55:04.627" v="68" actId="2711"/>
        <pc:sldMasterMkLst>
          <pc:docMk/>
          <pc:sldMasterMk cId="3452985357" sldId="2147483648"/>
        </pc:sldMasterMkLst>
        <pc:spChg chg="mod">
          <ac:chgData name="Chris Hartgerink" userId="e024b5f6160c5ac2" providerId="LiveId" clId="{BC9C164D-3BB5-294F-ABA0-7E482AAF1B0D}" dt="2021-12-09T09:55:04.627" v="68" actId="2711"/>
          <ac:spMkLst>
            <pc:docMk/>
            <pc:sldMasterMk cId="3452985357" sldId="2147483648"/>
            <ac:spMk id="2" creationId="{55CB736D-E7BA-124E-8F0E-26DFFC704ADB}"/>
          </ac:spMkLst>
        </pc:spChg>
        <pc:spChg chg="mod">
          <ac:chgData name="Chris Hartgerink" userId="e024b5f6160c5ac2" providerId="LiveId" clId="{BC9C164D-3BB5-294F-ABA0-7E482AAF1B0D}" dt="2021-12-09T09:55:04.627" v="68" actId="2711"/>
          <ac:spMkLst>
            <pc:docMk/>
            <pc:sldMasterMk cId="3452985357" sldId="2147483648"/>
            <ac:spMk id="3" creationId="{196D46E2-2054-464A-B3A3-875B84A0FD21}"/>
          </ac:spMkLst>
        </pc:spChg>
        <pc:spChg chg="mod">
          <ac:chgData name="Chris Hartgerink" userId="e024b5f6160c5ac2" providerId="LiveId" clId="{BC9C164D-3BB5-294F-ABA0-7E482AAF1B0D}" dt="2021-12-09T09:55:04.627" v="68" actId="2711"/>
          <ac:spMkLst>
            <pc:docMk/>
            <pc:sldMasterMk cId="3452985357" sldId="2147483648"/>
            <ac:spMk id="4" creationId="{85B0462C-92F3-524C-8D0D-5396987DA56F}"/>
          </ac:spMkLst>
        </pc:spChg>
        <pc:spChg chg="mod">
          <ac:chgData name="Chris Hartgerink" userId="e024b5f6160c5ac2" providerId="LiveId" clId="{BC9C164D-3BB5-294F-ABA0-7E482AAF1B0D}" dt="2021-12-09T09:55:04.627" v="68" actId="2711"/>
          <ac:spMkLst>
            <pc:docMk/>
            <pc:sldMasterMk cId="3452985357" sldId="2147483648"/>
            <ac:spMk id="5" creationId="{7583E1F6-19AC-EC4A-B241-9955BFF664F7}"/>
          </ac:spMkLst>
        </pc:spChg>
        <pc:spChg chg="mod">
          <ac:chgData name="Chris Hartgerink" userId="e024b5f6160c5ac2" providerId="LiveId" clId="{BC9C164D-3BB5-294F-ABA0-7E482AAF1B0D}" dt="2021-12-09T09:55:04.627" v="68" actId="2711"/>
          <ac:spMkLst>
            <pc:docMk/>
            <pc:sldMasterMk cId="3452985357" sldId="2147483648"/>
            <ac:spMk id="6" creationId="{0B2D362F-74EA-4447-96EA-A3F8AD987A22}"/>
          </ac:spMkLst>
        </pc:spChg>
      </pc:sldMasterChg>
    </pc:docChg>
  </pc:docChgLst>
  <pc:docChgLst>
    <pc:chgData name="Chris Hartgerink" userId="e024b5f6160c5ac2" providerId="LiveId" clId="{6FF7ABAF-8E23-496B-BC38-25FBE2E68C69}"/>
    <pc:docChg chg="undo custSel addSld delSld modSld sldOrd addSection delSection modSection">
      <pc:chgData name="Chris Hartgerink" userId="e024b5f6160c5ac2" providerId="LiveId" clId="{6FF7ABAF-8E23-496B-BC38-25FBE2E68C69}" dt="2022-02-24T13:03:42.804" v="1413"/>
      <pc:docMkLst>
        <pc:docMk/>
      </pc:docMkLst>
      <pc:sldChg chg="del">
        <pc:chgData name="Chris Hartgerink" userId="e024b5f6160c5ac2" providerId="LiveId" clId="{6FF7ABAF-8E23-496B-BC38-25FBE2E68C69}" dt="2022-02-23T10:24:45.003" v="8" actId="47"/>
        <pc:sldMkLst>
          <pc:docMk/>
          <pc:sldMk cId="740433384" sldId="256"/>
        </pc:sldMkLst>
      </pc:sldChg>
      <pc:sldChg chg="addSp modSp mod ord modNotesTx">
        <pc:chgData name="Chris Hartgerink" userId="e024b5f6160c5ac2" providerId="LiveId" clId="{6FF7ABAF-8E23-496B-BC38-25FBE2E68C69}" dt="2022-02-23T10:40:37.851" v="409" actId="20577"/>
        <pc:sldMkLst>
          <pc:docMk/>
          <pc:sldMk cId="703335780" sldId="268"/>
        </pc:sldMkLst>
        <pc:spChg chg="add mod">
          <ac:chgData name="Chris Hartgerink" userId="e024b5f6160c5ac2" providerId="LiveId" clId="{6FF7ABAF-8E23-496B-BC38-25FBE2E68C69}" dt="2022-02-23T10:24:42.281" v="7" actId="1076"/>
          <ac:spMkLst>
            <pc:docMk/>
            <pc:sldMk cId="703335780" sldId="268"/>
            <ac:spMk id="2" creationId="{AB183997-B70C-4E3A-B2D4-AB28600CA79D}"/>
          </ac:spMkLst>
        </pc:spChg>
      </pc:sldChg>
      <pc:sldChg chg="del">
        <pc:chgData name="Chris Hartgerink" userId="e024b5f6160c5ac2" providerId="LiveId" clId="{6FF7ABAF-8E23-496B-BC38-25FBE2E68C69}" dt="2022-02-23T10:44:28.393" v="410" actId="47"/>
        <pc:sldMkLst>
          <pc:docMk/>
          <pc:sldMk cId="3984703473" sldId="269"/>
        </pc:sldMkLst>
      </pc:sldChg>
      <pc:sldChg chg="new del">
        <pc:chgData name="Chris Hartgerink" userId="e024b5f6160c5ac2" providerId="LiveId" clId="{6FF7ABAF-8E23-496B-BC38-25FBE2E68C69}" dt="2022-02-23T10:44:29.763" v="411" actId="47"/>
        <pc:sldMkLst>
          <pc:docMk/>
          <pc:sldMk cId="1828061442" sldId="270"/>
        </pc:sldMkLst>
      </pc:sldChg>
      <pc:sldChg chg="del">
        <pc:chgData name="Chris Hartgerink" userId="e024b5f6160c5ac2" providerId="LiveId" clId="{6FF7ABAF-8E23-496B-BC38-25FBE2E68C69}" dt="2022-02-23T10:24:45.529" v="9" actId="47"/>
        <pc:sldMkLst>
          <pc:docMk/>
          <pc:sldMk cId="2053814313" sldId="270"/>
        </pc:sldMkLst>
      </pc:sldChg>
      <pc:sldChg chg="del">
        <pc:chgData name="Chris Hartgerink" userId="e024b5f6160c5ac2" providerId="LiveId" clId="{6FF7ABAF-8E23-496B-BC38-25FBE2E68C69}" dt="2022-02-23T10:24:45.723" v="10" actId="47"/>
        <pc:sldMkLst>
          <pc:docMk/>
          <pc:sldMk cId="666704367" sldId="271"/>
        </pc:sldMkLst>
      </pc:sldChg>
      <pc:sldChg chg="addSp delSp modSp add mod modNotesTx">
        <pc:chgData name="Chris Hartgerink" userId="e024b5f6160c5ac2" providerId="LiveId" clId="{6FF7ABAF-8E23-496B-BC38-25FBE2E68C69}" dt="2022-02-23T10:45:34.117" v="655" actId="20577"/>
        <pc:sldMkLst>
          <pc:docMk/>
          <pc:sldMk cId="821861080" sldId="271"/>
        </pc:sldMkLst>
        <pc:spChg chg="del">
          <ac:chgData name="Chris Hartgerink" userId="e024b5f6160c5ac2" providerId="LiveId" clId="{6FF7ABAF-8E23-496B-BC38-25FBE2E68C69}" dt="2022-02-23T10:29:39.040" v="18" actId="478"/>
          <ac:spMkLst>
            <pc:docMk/>
            <pc:sldMk cId="821861080" sldId="271"/>
            <ac:spMk id="2" creationId="{AB183997-B70C-4E3A-B2D4-AB28600CA79D}"/>
          </ac:spMkLst>
        </pc:spChg>
        <pc:spChg chg="add del mod">
          <ac:chgData name="Chris Hartgerink" userId="e024b5f6160c5ac2" providerId="LiveId" clId="{6FF7ABAF-8E23-496B-BC38-25FBE2E68C69}" dt="2022-02-23T10:29:41.065" v="19" actId="478"/>
          <ac:spMkLst>
            <pc:docMk/>
            <pc:sldMk cId="821861080" sldId="271"/>
            <ac:spMk id="4" creationId="{837CBC9D-7311-4C6C-A100-25ABFA022498}"/>
          </ac:spMkLst>
        </pc:spChg>
        <pc:picChg chg="add mod">
          <ac:chgData name="Chris Hartgerink" userId="e024b5f6160c5ac2" providerId="LiveId" clId="{6FF7ABAF-8E23-496B-BC38-25FBE2E68C69}" dt="2022-02-23T10:29:49.098" v="23" actId="1076"/>
          <ac:picMkLst>
            <pc:docMk/>
            <pc:sldMk cId="821861080" sldId="271"/>
            <ac:picMk id="6" creationId="{BBBEAC8C-270D-4E29-87EC-2C372349E46F}"/>
          </ac:picMkLst>
        </pc:picChg>
      </pc:sldChg>
      <pc:sldChg chg="del">
        <pc:chgData name="Chris Hartgerink" userId="e024b5f6160c5ac2" providerId="LiveId" clId="{6FF7ABAF-8E23-496B-BC38-25FBE2E68C69}" dt="2022-02-23T10:24:45.883" v="11" actId="47"/>
        <pc:sldMkLst>
          <pc:docMk/>
          <pc:sldMk cId="1869607036" sldId="272"/>
        </pc:sldMkLst>
      </pc:sldChg>
      <pc:sldChg chg="addSp modSp add mod modNotesTx">
        <pc:chgData name="Chris Hartgerink" userId="e024b5f6160c5ac2" providerId="LiveId" clId="{6FF7ABAF-8E23-496B-BC38-25FBE2E68C69}" dt="2022-02-23T10:46:32.426" v="770" actId="20577"/>
        <pc:sldMkLst>
          <pc:docMk/>
          <pc:sldMk cId="3289360075" sldId="272"/>
        </pc:sldMkLst>
        <pc:spChg chg="add mod">
          <ac:chgData name="Chris Hartgerink" userId="e024b5f6160c5ac2" providerId="LiveId" clId="{6FF7ABAF-8E23-496B-BC38-25FBE2E68C69}" dt="2022-02-23T10:45:58.552" v="659" actId="207"/>
          <ac:spMkLst>
            <pc:docMk/>
            <pc:sldMk cId="3289360075" sldId="272"/>
            <ac:spMk id="2" creationId="{3A42C900-504F-4864-A4A0-5B3333BA63AC}"/>
          </ac:spMkLst>
        </pc:spChg>
        <pc:spChg chg="add mod">
          <ac:chgData name="Chris Hartgerink" userId="e024b5f6160c5ac2" providerId="LiveId" clId="{6FF7ABAF-8E23-496B-BC38-25FBE2E68C69}" dt="2022-02-23T10:46:03.566" v="663" actId="1076"/>
          <ac:spMkLst>
            <pc:docMk/>
            <pc:sldMk cId="3289360075" sldId="272"/>
            <ac:spMk id="4" creationId="{234601CE-79FB-4DD8-90A5-DFF219480D43}"/>
          </ac:spMkLst>
        </pc:spChg>
      </pc:sldChg>
      <pc:sldChg chg="delSp add mod modNotesTx">
        <pc:chgData name="Chris Hartgerink" userId="e024b5f6160c5ac2" providerId="LiveId" clId="{6FF7ABAF-8E23-496B-BC38-25FBE2E68C69}" dt="2022-02-23T10:46:56.538" v="876" actId="478"/>
        <pc:sldMkLst>
          <pc:docMk/>
          <pc:sldMk cId="255269278" sldId="273"/>
        </pc:sldMkLst>
        <pc:spChg chg="del">
          <ac:chgData name="Chris Hartgerink" userId="e024b5f6160c5ac2" providerId="LiveId" clId="{6FF7ABAF-8E23-496B-BC38-25FBE2E68C69}" dt="2022-02-23T10:46:56.538" v="876" actId="478"/>
          <ac:spMkLst>
            <pc:docMk/>
            <pc:sldMk cId="255269278" sldId="273"/>
            <ac:spMk id="2" creationId="{3A42C900-504F-4864-A4A0-5B3333BA63AC}"/>
          </ac:spMkLst>
        </pc:spChg>
        <pc:spChg chg="del">
          <ac:chgData name="Chris Hartgerink" userId="e024b5f6160c5ac2" providerId="LiveId" clId="{6FF7ABAF-8E23-496B-BC38-25FBE2E68C69}" dt="2022-02-23T10:46:56.158" v="875" actId="478"/>
          <ac:spMkLst>
            <pc:docMk/>
            <pc:sldMk cId="255269278" sldId="273"/>
            <ac:spMk id="4" creationId="{234601CE-79FB-4DD8-90A5-DFF219480D43}"/>
          </ac:spMkLst>
        </pc:spChg>
      </pc:sldChg>
      <pc:sldChg chg="del">
        <pc:chgData name="Chris Hartgerink" userId="e024b5f6160c5ac2" providerId="LiveId" clId="{6FF7ABAF-8E23-496B-BC38-25FBE2E68C69}" dt="2022-02-23T10:24:47.325" v="13" actId="47"/>
        <pc:sldMkLst>
          <pc:docMk/>
          <pc:sldMk cId="1170850243" sldId="273"/>
        </pc:sldMkLst>
      </pc:sldChg>
      <pc:sldChg chg="addSp modSp add del mod modNotesTx">
        <pc:chgData name="Chris Hartgerink" userId="e024b5f6160c5ac2" providerId="LiveId" clId="{6FF7ABAF-8E23-496B-BC38-25FBE2E68C69}" dt="2022-02-23T10:48:55.361" v="886" actId="47"/>
        <pc:sldMkLst>
          <pc:docMk/>
          <pc:sldMk cId="330250552" sldId="274"/>
        </pc:sldMkLst>
        <pc:spChg chg="add mod">
          <ac:chgData name="Chris Hartgerink" userId="e024b5f6160c5ac2" providerId="LiveId" clId="{6FF7ABAF-8E23-496B-BC38-25FBE2E68C69}" dt="2022-02-23T10:48:33.421" v="882" actId="1076"/>
          <ac:spMkLst>
            <pc:docMk/>
            <pc:sldMk cId="330250552" sldId="274"/>
            <ac:spMk id="2" creationId="{A28D3A37-7302-4578-B9F5-3864A75602AC}"/>
          </ac:spMkLst>
        </pc:spChg>
      </pc:sldChg>
      <pc:sldChg chg="add del setBg">
        <pc:chgData name="Chris Hartgerink" userId="e024b5f6160c5ac2" providerId="LiveId" clId="{6FF7ABAF-8E23-496B-BC38-25FBE2E68C69}" dt="2022-02-23T10:48:59.576" v="888"/>
        <pc:sldMkLst>
          <pc:docMk/>
          <pc:sldMk cId="2898009727" sldId="274"/>
        </pc:sldMkLst>
      </pc:sldChg>
      <pc:sldChg chg="addSp delSp modSp add mod modNotesTx">
        <pc:chgData name="Chris Hartgerink" userId="e024b5f6160c5ac2" providerId="LiveId" clId="{6FF7ABAF-8E23-496B-BC38-25FBE2E68C69}" dt="2022-02-23T10:49:57.724" v="953" actId="20577"/>
        <pc:sldMkLst>
          <pc:docMk/>
          <pc:sldMk cId="2974968777" sldId="274"/>
        </pc:sldMkLst>
        <pc:spChg chg="add del">
          <ac:chgData name="Chris Hartgerink" userId="e024b5f6160c5ac2" providerId="LiveId" clId="{6FF7ABAF-8E23-496B-BC38-25FBE2E68C69}" dt="2022-02-23T10:49:23.196" v="892" actId="478"/>
          <ac:spMkLst>
            <pc:docMk/>
            <pc:sldMk cId="2974968777" sldId="274"/>
            <ac:spMk id="2" creationId="{3FC9B606-A12E-40E0-AD5C-86F840E6ABA1}"/>
          </ac:spMkLst>
        </pc:spChg>
        <pc:spChg chg="add mod">
          <ac:chgData name="Chris Hartgerink" userId="e024b5f6160c5ac2" providerId="LiveId" clId="{6FF7ABAF-8E23-496B-BC38-25FBE2E68C69}" dt="2022-02-23T10:49:43.137" v="898" actId="1582"/>
          <ac:spMkLst>
            <pc:docMk/>
            <pc:sldMk cId="2974968777" sldId="274"/>
            <ac:spMk id="3" creationId="{7D21501B-D866-4D8A-BC48-ED7195A0CE5E}"/>
          </ac:spMkLst>
        </pc:spChg>
      </pc:sldChg>
      <pc:sldChg chg="del">
        <pc:chgData name="Chris Hartgerink" userId="e024b5f6160c5ac2" providerId="LiveId" clId="{6FF7ABAF-8E23-496B-BC38-25FBE2E68C69}" dt="2022-02-23T10:24:47.531" v="14" actId="47"/>
        <pc:sldMkLst>
          <pc:docMk/>
          <pc:sldMk cId="3656657821" sldId="274"/>
        </pc:sldMkLst>
      </pc:sldChg>
      <pc:sldChg chg="addSp modSp add mod modNotesTx">
        <pc:chgData name="Chris Hartgerink" userId="e024b5f6160c5ac2" providerId="LiveId" clId="{6FF7ABAF-8E23-496B-BC38-25FBE2E68C69}" dt="2022-02-23T10:50:43.241" v="1006" actId="20577"/>
        <pc:sldMkLst>
          <pc:docMk/>
          <pc:sldMk cId="1349450992" sldId="275"/>
        </pc:sldMkLst>
        <pc:spChg chg="add mod">
          <ac:chgData name="Chris Hartgerink" userId="e024b5f6160c5ac2" providerId="LiveId" clId="{6FF7ABAF-8E23-496B-BC38-25FBE2E68C69}" dt="2022-02-23T10:50:05.129" v="956" actId="1076"/>
          <ac:spMkLst>
            <pc:docMk/>
            <pc:sldMk cId="1349450992" sldId="275"/>
            <ac:spMk id="4" creationId="{1252F697-00A0-4119-871B-0C8178EF5B0B}"/>
          </ac:spMkLst>
        </pc:spChg>
      </pc:sldChg>
      <pc:sldChg chg="del">
        <pc:chgData name="Chris Hartgerink" userId="e024b5f6160c5ac2" providerId="LiveId" clId="{6FF7ABAF-8E23-496B-BC38-25FBE2E68C69}" dt="2022-02-23T10:24:47.662" v="15" actId="47"/>
        <pc:sldMkLst>
          <pc:docMk/>
          <pc:sldMk cId="3553200036" sldId="275"/>
        </pc:sldMkLst>
      </pc:sldChg>
      <pc:sldChg chg="addSp modSp new del mod">
        <pc:chgData name="Chris Hartgerink" userId="e024b5f6160c5ac2" providerId="LiveId" clId="{6FF7ABAF-8E23-496B-BC38-25FBE2E68C69}" dt="2022-02-23T10:48:50.893" v="884" actId="47"/>
        <pc:sldMkLst>
          <pc:docMk/>
          <pc:sldMk cId="3965914460" sldId="275"/>
        </pc:sldMkLst>
        <pc:graphicFrameChg chg="add modGraphic">
          <ac:chgData name="Chris Hartgerink" userId="e024b5f6160c5ac2" providerId="LiveId" clId="{6FF7ABAF-8E23-496B-BC38-25FBE2E68C69}" dt="2022-02-23T10:48:48.109" v="883" actId="27022"/>
          <ac:graphicFrameMkLst>
            <pc:docMk/>
            <pc:sldMk cId="3965914460" sldId="275"/>
            <ac:graphicFrameMk id="5" creationId="{DAFC2C16-A47C-4057-ADC1-36FBA9D4B273}"/>
          </ac:graphicFrameMkLst>
        </pc:graphicFrameChg>
      </pc:sldChg>
      <pc:sldChg chg="addSp modSp add mod modNotesTx">
        <pc:chgData name="Chris Hartgerink" userId="e024b5f6160c5ac2" providerId="LiveId" clId="{6FF7ABAF-8E23-496B-BC38-25FBE2E68C69}" dt="2022-02-23T10:54:28.094" v="1230" actId="20577"/>
        <pc:sldMkLst>
          <pc:docMk/>
          <pc:sldMk cId="166184486" sldId="276"/>
        </pc:sldMkLst>
        <pc:spChg chg="add mod">
          <ac:chgData name="Chris Hartgerink" userId="e024b5f6160c5ac2" providerId="LiveId" clId="{6FF7ABAF-8E23-496B-BC38-25FBE2E68C69}" dt="2022-02-23T10:50:16.640" v="961" actId="1076"/>
          <ac:spMkLst>
            <pc:docMk/>
            <pc:sldMk cId="166184486" sldId="276"/>
            <ac:spMk id="5" creationId="{A93CC85E-5CEA-4B5A-874F-92F399212745}"/>
          </ac:spMkLst>
        </pc:spChg>
        <pc:spChg chg="add mod">
          <ac:chgData name="Chris Hartgerink" userId="e024b5f6160c5ac2" providerId="LiveId" clId="{6FF7ABAF-8E23-496B-BC38-25FBE2E68C69}" dt="2022-02-23T10:50:20.339" v="963" actId="1076"/>
          <ac:spMkLst>
            <pc:docMk/>
            <pc:sldMk cId="166184486" sldId="276"/>
            <ac:spMk id="7" creationId="{CCA0A5D4-094D-4F03-BFA1-3BB0CE425274}"/>
          </ac:spMkLst>
        </pc:spChg>
        <pc:spChg chg="add mod">
          <ac:chgData name="Chris Hartgerink" userId="e024b5f6160c5ac2" providerId="LiveId" clId="{6FF7ABAF-8E23-496B-BC38-25FBE2E68C69}" dt="2022-02-23T10:50:23.098" v="965" actId="1076"/>
          <ac:spMkLst>
            <pc:docMk/>
            <pc:sldMk cId="166184486" sldId="276"/>
            <ac:spMk id="8" creationId="{782B69F0-00C5-4BE5-92B4-A60E4B1C5712}"/>
          </ac:spMkLst>
        </pc:spChg>
        <pc:spChg chg="add mod">
          <ac:chgData name="Chris Hartgerink" userId="e024b5f6160c5ac2" providerId="LiveId" clId="{6FF7ABAF-8E23-496B-BC38-25FBE2E68C69}" dt="2022-02-23T10:50:26.329" v="967" actId="1076"/>
          <ac:spMkLst>
            <pc:docMk/>
            <pc:sldMk cId="166184486" sldId="276"/>
            <ac:spMk id="9" creationId="{766918A7-845B-4831-9B42-A48373CAF9B5}"/>
          </ac:spMkLst>
        </pc:spChg>
        <pc:picChg chg="mod">
          <ac:chgData name="Chris Hartgerink" userId="e024b5f6160c5ac2" providerId="LiveId" clId="{6FF7ABAF-8E23-496B-BC38-25FBE2E68C69}" dt="2022-02-23T10:50:13.426" v="960" actId="1076"/>
          <ac:picMkLst>
            <pc:docMk/>
            <pc:sldMk cId="166184486" sldId="276"/>
            <ac:picMk id="6" creationId="{BBBEAC8C-270D-4E29-87EC-2C372349E46F}"/>
          </ac:picMkLst>
        </pc:picChg>
      </pc:sldChg>
      <pc:sldChg chg="del">
        <pc:chgData name="Chris Hartgerink" userId="e024b5f6160c5ac2" providerId="LiveId" clId="{6FF7ABAF-8E23-496B-BC38-25FBE2E68C69}" dt="2022-02-23T10:24:46.934" v="12" actId="47"/>
        <pc:sldMkLst>
          <pc:docMk/>
          <pc:sldMk cId="586589181" sldId="276"/>
        </pc:sldMkLst>
      </pc:sldChg>
      <pc:sldChg chg="addSp delSp modSp add mod ord modNotesTx">
        <pc:chgData name="Chris Hartgerink" userId="e024b5f6160c5ac2" providerId="LiveId" clId="{6FF7ABAF-8E23-496B-BC38-25FBE2E68C69}" dt="2022-02-23T11:52:26.801" v="1375" actId="20577"/>
        <pc:sldMkLst>
          <pc:docMk/>
          <pc:sldMk cId="338731048" sldId="277"/>
        </pc:sldMkLst>
        <pc:spChg chg="del">
          <ac:chgData name="Chris Hartgerink" userId="e024b5f6160c5ac2" providerId="LiveId" clId="{6FF7ABAF-8E23-496B-BC38-25FBE2E68C69}" dt="2022-02-23T11:49:27.553" v="1247" actId="478"/>
          <ac:spMkLst>
            <pc:docMk/>
            <pc:sldMk cId="338731048" sldId="277"/>
            <ac:spMk id="2" creationId="{AB183997-B70C-4E3A-B2D4-AB28600CA79D}"/>
          </ac:spMkLst>
        </pc:spChg>
        <pc:spChg chg="add del mod">
          <ac:chgData name="Chris Hartgerink" userId="e024b5f6160c5ac2" providerId="LiveId" clId="{6FF7ABAF-8E23-496B-BC38-25FBE2E68C69}" dt="2022-02-23T11:49:29.665" v="1248" actId="478"/>
          <ac:spMkLst>
            <pc:docMk/>
            <pc:sldMk cId="338731048" sldId="277"/>
            <ac:spMk id="4" creationId="{D8A23A60-AD4F-488B-B81E-B51F3760D300}"/>
          </ac:spMkLst>
        </pc:spChg>
      </pc:sldChg>
      <pc:sldChg chg="delSp add del mod modNotesTx">
        <pc:chgData name="Chris Hartgerink" userId="e024b5f6160c5ac2" providerId="LiveId" clId="{6FF7ABAF-8E23-496B-BC38-25FBE2E68C69}" dt="2022-02-23T10:54:10.470" v="1222" actId="47"/>
        <pc:sldMkLst>
          <pc:docMk/>
          <pc:sldMk cId="2849872548" sldId="277"/>
        </pc:sldMkLst>
        <pc:picChg chg="del">
          <ac:chgData name="Chris Hartgerink" userId="e024b5f6160c5ac2" providerId="LiveId" clId="{6FF7ABAF-8E23-496B-BC38-25FBE2E68C69}" dt="2022-02-23T10:54:08.341" v="1221" actId="478"/>
          <ac:picMkLst>
            <pc:docMk/>
            <pc:sldMk cId="2849872548" sldId="277"/>
            <ac:picMk id="6" creationId="{BBBEAC8C-270D-4E29-87EC-2C372349E46F}"/>
          </ac:picMkLst>
        </pc:picChg>
      </pc:sldChg>
      <pc:sldChg chg="addSp delSp modSp new del mod">
        <pc:chgData name="Chris Hartgerink" userId="e024b5f6160c5ac2" providerId="LiveId" clId="{6FF7ABAF-8E23-496B-BC38-25FBE2E68C69}" dt="2022-02-23T11:49:06.686" v="1238" actId="47"/>
        <pc:sldMkLst>
          <pc:docMk/>
          <pc:sldMk cId="3806900948" sldId="277"/>
        </pc:sldMkLst>
        <pc:spChg chg="del mod">
          <ac:chgData name="Chris Hartgerink" userId="e024b5f6160c5ac2" providerId="LiveId" clId="{6FF7ABAF-8E23-496B-BC38-25FBE2E68C69}" dt="2022-02-23T11:18:05.018" v="1236" actId="478"/>
          <ac:spMkLst>
            <pc:docMk/>
            <pc:sldMk cId="3806900948" sldId="277"/>
            <ac:spMk id="2" creationId="{DFD8CB00-04AE-4086-AAF7-024F3D2E2B6F}"/>
          </ac:spMkLst>
        </pc:spChg>
        <pc:spChg chg="del">
          <ac:chgData name="Chris Hartgerink" userId="e024b5f6160c5ac2" providerId="LiveId" clId="{6FF7ABAF-8E23-496B-BC38-25FBE2E68C69}" dt="2022-02-23T11:18:01.965" v="1232"/>
          <ac:spMkLst>
            <pc:docMk/>
            <pc:sldMk cId="3806900948" sldId="277"/>
            <ac:spMk id="3" creationId="{B0075BB1-787B-4906-A2FC-BF3F804E92CC}"/>
          </ac:spMkLst>
        </pc:spChg>
        <pc:picChg chg="add mod">
          <ac:chgData name="Chris Hartgerink" userId="e024b5f6160c5ac2" providerId="LiveId" clId="{6FF7ABAF-8E23-496B-BC38-25FBE2E68C69}" dt="2022-02-23T11:18:04.090" v="1234" actId="27614"/>
          <ac:picMkLst>
            <pc:docMk/>
            <pc:sldMk cId="3806900948" sldId="277"/>
            <ac:picMk id="5" creationId="{DEE18D02-8661-4152-9340-CF574FA7C699}"/>
          </ac:picMkLst>
        </pc:picChg>
      </pc:sldChg>
      <pc:sldChg chg="add del ord setBg">
        <pc:chgData name="Chris Hartgerink" userId="e024b5f6160c5ac2" providerId="LiveId" clId="{6FF7ABAF-8E23-496B-BC38-25FBE2E68C69}" dt="2022-02-23T11:49:21.154" v="1243" actId="47"/>
        <pc:sldMkLst>
          <pc:docMk/>
          <pc:sldMk cId="4024764654" sldId="277"/>
        </pc:sldMkLst>
      </pc:sldChg>
      <pc:sldChg chg="add del">
        <pc:chgData name="Chris Hartgerink" userId="e024b5f6160c5ac2" providerId="LiveId" clId="{6FF7ABAF-8E23-496B-BC38-25FBE2E68C69}" dt="2022-02-23T11:49:06.686" v="1238" actId="47"/>
        <pc:sldMkLst>
          <pc:docMk/>
          <pc:sldMk cId="1179655548" sldId="278"/>
        </pc:sldMkLst>
      </pc:sldChg>
      <pc:sldChg chg="modSp new mod">
        <pc:chgData name="Chris Hartgerink" userId="e024b5f6160c5ac2" providerId="LiveId" clId="{6FF7ABAF-8E23-496B-BC38-25FBE2E68C69}" dt="2022-02-24T12:15:22.230" v="1401" actId="20577"/>
        <pc:sldMkLst>
          <pc:docMk/>
          <pc:sldMk cId="4006077102" sldId="278"/>
        </pc:sldMkLst>
        <pc:spChg chg="mod">
          <ac:chgData name="Chris Hartgerink" userId="e024b5f6160c5ac2" providerId="LiveId" clId="{6FF7ABAF-8E23-496B-BC38-25FBE2E68C69}" dt="2022-02-24T12:15:22.230" v="1401" actId="20577"/>
          <ac:spMkLst>
            <pc:docMk/>
            <pc:sldMk cId="4006077102" sldId="278"/>
            <ac:spMk id="2" creationId="{827293DA-07F8-4921-8344-2A441C83ACEB}"/>
          </ac:spMkLst>
        </pc:spChg>
      </pc:sldChg>
      <pc:sldChg chg="addSp new mod">
        <pc:chgData name="Chris Hartgerink" userId="e024b5f6160c5ac2" providerId="LiveId" clId="{6FF7ABAF-8E23-496B-BC38-25FBE2E68C69}" dt="2022-02-24T12:16:07.990" v="1403" actId="22"/>
        <pc:sldMkLst>
          <pc:docMk/>
          <pc:sldMk cId="2773656914" sldId="279"/>
        </pc:sldMkLst>
        <pc:picChg chg="add">
          <ac:chgData name="Chris Hartgerink" userId="e024b5f6160c5ac2" providerId="LiveId" clId="{6FF7ABAF-8E23-496B-BC38-25FBE2E68C69}" dt="2022-02-24T12:16:07.990" v="1403" actId="22"/>
          <ac:picMkLst>
            <pc:docMk/>
            <pc:sldMk cId="2773656914" sldId="279"/>
            <ac:picMk id="5" creationId="{1E8DC18B-616A-4954-9778-ADAA67C91051}"/>
          </ac:picMkLst>
        </pc:picChg>
      </pc:sldChg>
      <pc:sldChg chg="addSp new mod">
        <pc:chgData name="Chris Hartgerink" userId="e024b5f6160c5ac2" providerId="LiveId" clId="{6FF7ABAF-8E23-496B-BC38-25FBE2E68C69}" dt="2022-02-24T12:17:58.408" v="1405" actId="22"/>
        <pc:sldMkLst>
          <pc:docMk/>
          <pc:sldMk cId="611476653" sldId="280"/>
        </pc:sldMkLst>
        <pc:picChg chg="add">
          <ac:chgData name="Chris Hartgerink" userId="e024b5f6160c5ac2" providerId="LiveId" clId="{6FF7ABAF-8E23-496B-BC38-25FBE2E68C69}" dt="2022-02-24T12:17:58.408" v="1405" actId="22"/>
          <ac:picMkLst>
            <pc:docMk/>
            <pc:sldMk cId="611476653" sldId="280"/>
            <ac:picMk id="5" creationId="{170FCAC1-35CE-4AFC-A6CA-33EB762EFB21}"/>
          </ac:picMkLst>
        </pc:picChg>
      </pc:sldChg>
      <pc:sldChg chg="addSp delSp modSp new mod ord">
        <pc:chgData name="Chris Hartgerink" userId="e024b5f6160c5ac2" providerId="LiveId" clId="{6FF7ABAF-8E23-496B-BC38-25FBE2E68C69}" dt="2022-02-24T13:03:42.804" v="1413"/>
        <pc:sldMkLst>
          <pc:docMk/>
          <pc:sldMk cId="3148606602" sldId="281"/>
        </pc:sldMkLst>
        <pc:spChg chg="del">
          <ac:chgData name="Chris Hartgerink" userId="e024b5f6160c5ac2" providerId="LiveId" clId="{6FF7ABAF-8E23-496B-BC38-25FBE2E68C69}" dt="2022-02-24T13:03:30.681" v="1407"/>
          <ac:spMkLst>
            <pc:docMk/>
            <pc:sldMk cId="3148606602" sldId="281"/>
            <ac:spMk id="3" creationId="{4793CAD6-47AE-408B-B638-38D296F338BE}"/>
          </ac:spMkLst>
        </pc:spChg>
        <pc:picChg chg="add mod">
          <ac:chgData name="Chris Hartgerink" userId="e024b5f6160c5ac2" providerId="LiveId" clId="{6FF7ABAF-8E23-496B-BC38-25FBE2E68C69}" dt="2022-02-24T13:03:36.162" v="1411" actId="14100"/>
          <ac:picMkLst>
            <pc:docMk/>
            <pc:sldMk cId="3148606602" sldId="281"/>
            <ac:picMk id="5" creationId="{86FAD7E9-D069-4503-9F5F-EEA57EA6798A}"/>
          </ac:picMkLst>
        </pc:picChg>
      </pc:sldChg>
    </pc:docChg>
  </pc:docChgLst>
  <pc:docChgLst>
    <pc:chgData name="Chris Hartgerink" userId="e024b5f6160c5ac2" providerId="LiveId" clId="{BA514140-BC94-374E-B55D-32BE66DEB7CC}"/>
    <pc:docChg chg="custSel addSld modSld">
      <pc:chgData name="Chris Hartgerink" userId="e024b5f6160c5ac2" providerId="LiveId" clId="{BA514140-BC94-374E-B55D-32BE66DEB7CC}" dt="2022-02-24T14:00:46.626" v="291" actId="20577"/>
      <pc:docMkLst>
        <pc:docMk/>
      </pc:docMkLst>
      <pc:sldChg chg="modSp mod">
        <pc:chgData name="Chris Hartgerink" userId="e024b5f6160c5ac2" providerId="LiveId" clId="{BA514140-BC94-374E-B55D-32BE66DEB7CC}" dt="2022-02-24T14:00:46.626" v="291" actId="20577"/>
        <pc:sldMkLst>
          <pc:docMk/>
          <pc:sldMk cId="4006077102" sldId="278"/>
        </pc:sldMkLst>
        <pc:spChg chg="mod">
          <ac:chgData name="Chris Hartgerink" userId="e024b5f6160c5ac2" providerId="LiveId" clId="{BA514140-BC94-374E-B55D-32BE66DEB7CC}" dt="2022-02-24T14:00:46.626" v="291" actId="20577"/>
          <ac:spMkLst>
            <pc:docMk/>
            <pc:sldMk cId="4006077102" sldId="278"/>
            <ac:spMk id="3" creationId="{18BFAB9A-27A5-439F-A10D-B0D539A996AF}"/>
          </ac:spMkLst>
        </pc:spChg>
      </pc:sldChg>
      <pc:sldChg chg="addSp delSp modSp new mod">
        <pc:chgData name="Chris Hartgerink" userId="e024b5f6160c5ac2" providerId="LiveId" clId="{BA514140-BC94-374E-B55D-32BE66DEB7CC}" dt="2022-02-24T13:33:24.498" v="29" actId="1076"/>
        <pc:sldMkLst>
          <pc:docMk/>
          <pc:sldMk cId="274961254" sldId="282"/>
        </pc:sldMkLst>
        <pc:spChg chg="del">
          <ac:chgData name="Chris Hartgerink" userId="e024b5f6160c5ac2" providerId="LiveId" clId="{BA514140-BC94-374E-B55D-32BE66DEB7CC}" dt="2022-02-24T13:32:43.115" v="1"/>
          <ac:spMkLst>
            <pc:docMk/>
            <pc:sldMk cId="274961254" sldId="282"/>
            <ac:spMk id="3" creationId="{41A6F8B5-260D-7647-BD77-E65869898126}"/>
          </ac:spMkLst>
        </pc:spChg>
        <pc:spChg chg="add mod">
          <ac:chgData name="Chris Hartgerink" userId="e024b5f6160c5ac2" providerId="LiveId" clId="{BA514140-BC94-374E-B55D-32BE66DEB7CC}" dt="2022-02-24T13:33:24.498" v="29" actId="1076"/>
          <ac:spMkLst>
            <pc:docMk/>
            <pc:sldMk cId="274961254" sldId="282"/>
            <ac:spMk id="6" creationId="{5667EEE6-462F-C449-A599-9EB606509CEC}"/>
          </ac:spMkLst>
        </pc:spChg>
        <pc:picChg chg="add mod">
          <ac:chgData name="Chris Hartgerink" userId="e024b5f6160c5ac2" providerId="LiveId" clId="{BA514140-BC94-374E-B55D-32BE66DEB7CC}" dt="2022-02-24T13:32:51.885" v="6" actId="1076"/>
          <ac:picMkLst>
            <pc:docMk/>
            <pc:sldMk cId="274961254" sldId="282"/>
            <ac:picMk id="5" creationId="{9BF7B4C1-7E64-B840-A95F-3BE6224048DD}"/>
          </ac:picMkLst>
        </pc:picChg>
      </pc:sldChg>
    </pc:docChg>
  </pc:docChgLst>
</pc:chgInfo>
</file>

<file path=ppt/media/image1.png>
</file>

<file path=ppt/media/image2.png>
</file>

<file path=ppt/media/image3.jp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4120E-4EB4-6144-A698-F88C69B85B58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151E7-768A-AF4C-B0B0-382C92732B3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73983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Hi everyone</a:t>
            </a:r>
          </a:p>
          <a:p>
            <a:endParaRPr lang="en-GB" dirty="0"/>
          </a:p>
          <a:p>
            <a:r>
              <a:rPr lang="en-GB" dirty="0"/>
              <a:t>Today I’ll be giving a demo of ResearchEquals.com, a new open access publishing platform, built with researchers. </a:t>
            </a:r>
          </a:p>
          <a:p>
            <a:endParaRPr lang="en-GB" dirty="0"/>
          </a:p>
          <a:p>
            <a:r>
              <a:rPr lang="en-US" dirty="0"/>
              <a:t>Everything I show you today, you can start using right now. 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151E7-768A-AF4C-B0B0-382C92732B31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2415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idea behind the platform is that research goes through a lot of steps and winding paths, which usually end up in a research paper. </a:t>
            </a:r>
          </a:p>
          <a:p>
            <a:endParaRPr lang="en-US" dirty="0"/>
          </a:p>
          <a:p>
            <a:r>
              <a:rPr lang="en-US" dirty="0"/>
              <a:t>But those papers, don’t show those paths.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151E7-768A-AF4C-B0B0-382C92732B31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34720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we’re left wondering, whenever a paper gets published, whether the story reflects reality.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151E7-768A-AF4C-B0B0-382C92732B31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0787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ResearchEquals</a:t>
            </a:r>
            <a:r>
              <a:rPr lang="en-US" dirty="0"/>
              <a:t> focuses on that research journey, and documenting each of the steps.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151E7-768A-AF4C-B0B0-382C92732B31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942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of these steps are a publication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151E7-768A-AF4C-B0B0-382C92732B31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6731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links to previous steps.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151E7-768A-AF4C-B0B0-382C92732B31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06832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that by the end of the research journey, you’ve already publicly documented everything and people can verify and trust the outcomes.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151E7-768A-AF4C-B0B0-382C92732B31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770365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now head over to researchequals.com to demo the platform. </a:t>
            </a:r>
          </a:p>
          <a:p>
            <a:endParaRPr lang="en-US" dirty="0"/>
          </a:p>
          <a:p>
            <a:r>
              <a:rPr lang="en-US" dirty="0"/>
              <a:t>Please feel free to put your questions in </a:t>
            </a:r>
            <a:r>
              <a:rPr lang="en-US"/>
              <a:t>the chat 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151E7-768A-AF4C-B0B0-382C92732B31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1826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E14AA-3588-F84E-9AB7-2482938BF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1FE50-047E-1744-8596-9F0A13339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01BEF-5922-2B42-90D4-06833AC00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215C7-AA6A-8741-BE66-533E2D0A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32A29-E0C2-404A-9F0E-1401082C0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886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7904D-E670-0E43-A11D-C7E03A882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B8DB3C-0220-2248-924F-B237D2850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BFCE6-F867-874D-BAC2-2F4923113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3DA2C-F81B-6A44-9BF7-AB840B6FA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4F8C8-E66F-1247-BEAF-DED73BD3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05020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BBCECF-6312-F049-9433-10DEE89272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06993-A5DC-4240-B10D-7EEF60156C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68358-46CF-9147-A17C-7DC112A5C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C4618-27A4-C044-A1BC-BC4E0A83D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E5166-E847-C441-9267-8FA859714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09406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39E00-84CA-2D49-9E64-CA6E355DE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107D0-BE14-114C-942B-A6470B3EF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FC26C-78AB-9D41-8865-3CAF72591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CD91D-DD51-A04B-84C5-D4C8D763C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E8468-8993-744E-95A6-B174D51EE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38384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E63E5-BA9F-824B-A977-21DE687F9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6A2A7-D4EB-9544-8432-1E556E395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333EF-DF97-374D-B09F-25270D380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9AB1C-E89B-A34E-95D4-6A153B8DF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3D763-DFA9-9745-A2F6-2AB6E0C61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9536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E5F1-77B8-CB4C-9428-A38B7BA5F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CD883-22D1-1743-A82B-70DE0C4E0B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A9DF44-6A20-0C45-9310-1D13D62BE6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49E913-2D8C-9543-A947-F6B91FDCE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6F790-04A5-534A-A8F4-FD10EC3D9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A9F96-350A-2749-B934-162B89477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6924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7B4B5-DCBA-3846-A735-1241A638B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48A92-97F2-C640-824D-2386EAD1E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2DC68-4047-4D48-B36C-539A83267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21F3CB-0CC2-6048-BB4E-29AB6D7213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200A8F-AEE2-4644-B606-4BBF3AF0C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C42E2A-3FF6-DD4B-A4F3-52B3E76FB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C5C6AD-B88E-3443-9010-0F2316AC1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1358D4-538E-304C-B1C5-9238C4EB1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9422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BEACE-52DA-E041-BCCD-8046E1B9F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52DDCD-362E-9342-819D-533589198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1FF246-F2FF-D646-BB87-F36E88F5F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C0E6E1-E225-BF43-B8AB-BD4FB95A4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34766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265CAB-6E97-2048-9253-7C83DA222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5CD4F3-ABD4-2748-98EE-AA13C342E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1AC7B-DC5F-0647-B2E9-9D234214A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9857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8F45A-E600-E74E-9CD1-AF6425BB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DCDDD-81A6-844E-AEA2-BBC59B0A8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F3393A-FACA-6343-9D6E-BAF47F046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DB8DAA-BA68-AD48-BFBA-88032098F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67B3D-C15C-224E-98A1-D3F2FD568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5929F-3032-C547-A5D3-AE9958EC6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93136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2FA84-DEF2-AD48-8D89-10054B8D8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0A79F1-0056-544D-89CD-16910FD4D5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FFAE1-76DB-C340-A5EE-D810E38617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FD8BB-9027-8A4A-8FBD-6A8E3E50C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629C8-466F-914D-A221-8F3F53FDE1DB}" type="datetimeFigureOut">
              <a:rPr lang="en-DE" smtClean="0"/>
              <a:t>24.02.22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BD967D-B980-8C4E-8300-FC2CCEB7D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036C4-7148-9849-83D5-78E87F587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C0A6E-74F3-9F45-8B5D-C555B25E493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9351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CB736D-E7BA-124E-8F0E-26DFFC704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D46E2-2054-464A-B3A3-875B84A0F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0462C-92F3-524C-8D0D-5396987DA5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Noto Sans Display" panose="020B0502040504020204" pitchFamily="34" charset="0"/>
                <a:ea typeface="Noto Sans Display" panose="020B0502040504020204" pitchFamily="34" charset="0"/>
                <a:cs typeface="Noto Sans Display" panose="020B0502040504020204" pitchFamily="34" charset="0"/>
              </a:defRPr>
            </a:lvl1pPr>
          </a:lstStyle>
          <a:p>
            <a:fld id="{BCF629C8-466F-914D-A221-8F3F53FDE1DB}" type="datetimeFigureOut">
              <a:rPr lang="en-DE" smtClean="0"/>
              <a:pPr/>
              <a:t>24.02.22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3E1F6-19AC-EC4A-B241-9955BFF664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Noto Sans Display" panose="020B0502040504020204" pitchFamily="34" charset="0"/>
                <a:ea typeface="Noto Sans Display" panose="020B0502040504020204" pitchFamily="34" charset="0"/>
                <a:cs typeface="Noto Sans Display" panose="020B0502040504020204" pitchFamily="34" charset="0"/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D362F-74EA-4447-96EA-A3F8AD987A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Noto Sans Display" panose="020B0502040504020204" pitchFamily="34" charset="0"/>
                <a:ea typeface="Noto Sans Display" panose="020B0502040504020204" pitchFamily="34" charset="0"/>
                <a:cs typeface="Noto Sans Display" panose="020B0502040504020204" pitchFamily="34" charset="0"/>
              </a:defRPr>
            </a:lvl1pPr>
          </a:lstStyle>
          <a:p>
            <a:fld id="{F4EC0A6E-74F3-9F45-8B5D-C555B25E4937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52985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Noto Sans Display" panose="020B0502040504020204" pitchFamily="34" charset="0"/>
          <a:ea typeface="Noto Sans Display" panose="020B0502040504020204" pitchFamily="34" charset="0"/>
          <a:cs typeface="Noto Sans Display" panose="020B050204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Noto Sans Display" panose="020B0502040504020204" pitchFamily="34" charset="0"/>
          <a:ea typeface="Noto Sans Display" panose="020B0502040504020204" pitchFamily="34" charset="0"/>
          <a:cs typeface="Noto Sans Display" panose="020B050204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Noto Sans Display" panose="020B0502040504020204" pitchFamily="34" charset="0"/>
          <a:ea typeface="Noto Sans Display" panose="020B0502040504020204" pitchFamily="34" charset="0"/>
          <a:cs typeface="Noto Sans Display" panose="020B050204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Noto Sans Display" panose="020B0502040504020204" pitchFamily="34" charset="0"/>
          <a:ea typeface="Noto Sans Display" panose="020B0502040504020204" pitchFamily="34" charset="0"/>
          <a:cs typeface="Noto Sans Display" panose="020B050204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Noto Sans Display" panose="020B0502040504020204" pitchFamily="34" charset="0"/>
          <a:ea typeface="Noto Sans Display" panose="020B0502040504020204" pitchFamily="34" charset="0"/>
          <a:cs typeface="Noto Sans Display" panose="020B050204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Noto Sans Display" panose="020B0502040504020204" pitchFamily="34" charset="0"/>
          <a:ea typeface="Noto Sans Display" panose="020B0502040504020204" pitchFamily="34" charset="0"/>
          <a:cs typeface="Noto Sans Display" panose="020B050204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chris@libscie.or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AB183997-B70C-4E3A-B2D4-AB28600CA7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38268" y="5202238"/>
            <a:ext cx="2659464" cy="1655762"/>
          </a:xfrm>
        </p:spPr>
        <p:txBody>
          <a:bodyPr>
            <a:normAutofit fontScale="92500" lnSpcReduction="10000"/>
          </a:bodyPr>
          <a:lstStyle/>
          <a:p>
            <a:r>
              <a:rPr lang="en-DE" dirty="0"/>
              <a:t>February 2022</a:t>
            </a:r>
          </a:p>
          <a:p>
            <a:endParaRPr lang="en-DE" dirty="0"/>
          </a:p>
          <a:p>
            <a:r>
              <a:rPr lang="en-DE" dirty="0"/>
              <a:t>@chartgerink</a:t>
            </a:r>
          </a:p>
          <a:p>
            <a:r>
              <a:rPr lang="en-DE" dirty="0">
                <a:hlinkClick r:id="rId4"/>
              </a:rPr>
              <a:t>chris@libscie.org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03335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731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0DF57-9691-414E-8AE8-022950178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84803-FF78-46FE-A07E-8D91E226A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8DC18B-616A-4954-9778-ADAA67C91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227" y="0"/>
            <a:ext cx="96635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656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E22F5-1102-4C2F-B653-E9835C0D8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CB5B0-9FB0-4083-B20A-DB6341542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0FCAC1-35CE-4AFC-A6CA-33EB762EF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435" y="0"/>
            <a:ext cx="53671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476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293DA-07F8-4921-8344-2A441C83A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FAB9A-27A5-439F-A10D-B0D539A99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R= new open access publishing platform</a:t>
            </a:r>
          </a:p>
          <a:p>
            <a:r>
              <a:rPr lang="en-US" dirty="0"/>
              <a:t>Publish research steps</a:t>
            </a:r>
          </a:p>
          <a:p>
            <a:r>
              <a:rPr lang="en-US" dirty="0"/>
              <a:t>Publish your work, don’t work </a:t>
            </a:r>
            <a:r>
              <a:rPr lang="en-US"/>
              <a:t>to publish</a:t>
            </a:r>
            <a:endParaRPr lang="en-US" dirty="0"/>
          </a:p>
          <a:p>
            <a:r>
              <a:rPr lang="en-US" dirty="0"/>
              <a:t>Scholar led platform</a:t>
            </a:r>
          </a:p>
          <a:p>
            <a:r>
              <a:rPr lang="en-US" dirty="0"/>
              <a:t>Come co-create:	</a:t>
            </a:r>
          </a:p>
          <a:p>
            <a:pPr lvl="1"/>
            <a:r>
              <a:rPr lang="en-US" dirty="0"/>
              <a:t>Discord: https://</a:t>
            </a:r>
            <a:r>
              <a:rPr lang="en-US" dirty="0" err="1"/>
              <a:t>discord.gg</a:t>
            </a:r>
            <a:r>
              <a:rPr lang="en-US" dirty="0"/>
              <a:t>/</a:t>
            </a:r>
            <a:r>
              <a:rPr lang="en-US" dirty="0" err="1"/>
              <a:t>SefsGJWWSw</a:t>
            </a:r>
            <a:endParaRPr lang="en-US" dirty="0"/>
          </a:p>
          <a:p>
            <a:pPr lvl="1"/>
            <a:r>
              <a:rPr lang="en-US" dirty="0"/>
              <a:t>GitHub: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libscie</a:t>
            </a:r>
            <a:r>
              <a:rPr lang="en-US" dirty="0"/>
              <a:t>/</a:t>
            </a:r>
            <a:r>
              <a:rPr lang="en-US" dirty="0" err="1"/>
              <a:t>ResearchEquals.com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006077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BBBEAC8C-270D-4E29-87EC-2C372349E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1881" y="494881"/>
            <a:ext cx="5868237" cy="586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61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BBBEAC8C-270D-4E29-87EC-2C372349E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1881" y="494881"/>
            <a:ext cx="5868237" cy="586823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A42C900-504F-4864-A4A0-5B3333BA63AC}"/>
              </a:ext>
            </a:extLst>
          </p:cNvPr>
          <p:cNvSpPr/>
          <p:nvPr/>
        </p:nvSpPr>
        <p:spPr>
          <a:xfrm>
            <a:off x="3426488" y="653143"/>
            <a:ext cx="5466303" cy="3918857"/>
          </a:xfrm>
          <a:prstGeom prst="rect">
            <a:avLst/>
          </a:prstGeom>
          <a:solidFill>
            <a:srgbClr val="111827"/>
          </a:solidFill>
          <a:ln>
            <a:solidFill>
              <a:srgbClr val="1118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4601CE-79FB-4DD8-90A5-DFF219480D43}"/>
              </a:ext>
            </a:extLst>
          </p:cNvPr>
          <p:cNvSpPr/>
          <p:nvPr/>
        </p:nvSpPr>
        <p:spPr>
          <a:xfrm>
            <a:off x="3161881" y="895977"/>
            <a:ext cx="1947705" cy="3918857"/>
          </a:xfrm>
          <a:prstGeom prst="rect">
            <a:avLst/>
          </a:prstGeom>
          <a:solidFill>
            <a:srgbClr val="111827"/>
          </a:solidFill>
          <a:ln>
            <a:solidFill>
              <a:srgbClr val="1118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89360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BBBEAC8C-270D-4E29-87EC-2C372349E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1881" y="494881"/>
            <a:ext cx="5868237" cy="586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9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BBBEAC8C-270D-4E29-87EC-2C372349E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1881" y="494881"/>
            <a:ext cx="5868237" cy="586823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D21501B-D866-4D8A-BC48-ED7195A0CE5E}"/>
              </a:ext>
            </a:extLst>
          </p:cNvPr>
          <p:cNvSpPr/>
          <p:nvPr/>
        </p:nvSpPr>
        <p:spPr>
          <a:xfrm>
            <a:off x="3898761" y="663191"/>
            <a:ext cx="1356527" cy="135652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74968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BBBEAC8C-270D-4E29-87EC-2C372349E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1881" y="494881"/>
            <a:ext cx="5868237" cy="586823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D21501B-D866-4D8A-BC48-ED7195A0CE5E}"/>
              </a:ext>
            </a:extLst>
          </p:cNvPr>
          <p:cNvSpPr/>
          <p:nvPr/>
        </p:nvSpPr>
        <p:spPr>
          <a:xfrm>
            <a:off x="3898761" y="663191"/>
            <a:ext cx="1356527" cy="135652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252F697-00A0-4119-871B-0C8178EF5B0B}"/>
              </a:ext>
            </a:extLst>
          </p:cNvPr>
          <p:cNvSpPr/>
          <p:nvPr/>
        </p:nvSpPr>
        <p:spPr>
          <a:xfrm>
            <a:off x="6814458" y="2172118"/>
            <a:ext cx="1356527" cy="135652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49450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BBBEAC8C-270D-4E29-87EC-2C372349E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1881" y="494881"/>
            <a:ext cx="5868237" cy="586823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D21501B-D866-4D8A-BC48-ED7195A0CE5E}"/>
              </a:ext>
            </a:extLst>
          </p:cNvPr>
          <p:cNvSpPr/>
          <p:nvPr/>
        </p:nvSpPr>
        <p:spPr>
          <a:xfrm>
            <a:off x="3898761" y="663191"/>
            <a:ext cx="1356527" cy="135652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252F697-00A0-4119-871B-0C8178EF5B0B}"/>
              </a:ext>
            </a:extLst>
          </p:cNvPr>
          <p:cNvSpPr/>
          <p:nvPr/>
        </p:nvSpPr>
        <p:spPr>
          <a:xfrm>
            <a:off x="6814458" y="2172118"/>
            <a:ext cx="1356527" cy="135652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93CC85E-5CEA-4B5A-874F-92F399212745}"/>
              </a:ext>
            </a:extLst>
          </p:cNvPr>
          <p:cNvSpPr/>
          <p:nvPr/>
        </p:nvSpPr>
        <p:spPr>
          <a:xfrm>
            <a:off x="7492721" y="3589354"/>
            <a:ext cx="1356527" cy="135652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CA0A5D4-094D-4F03-BFA1-3BB0CE425274}"/>
              </a:ext>
            </a:extLst>
          </p:cNvPr>
          <p:cNvSpPr/>
          <p:nvPr/>
        </p:nvSpPr>
        <p:spPr>
          <a:xfrm>
            <a:off x="5331488" y="1872342"/>
            <a:ext cx="1356527" cy="135652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82B69F0-00C5-4BE5-92B4-A60E4B1C5712}"/>
              </a:ext>
            </a:extLst>
          </p:cNvPr>
          <p:cNvSpPr/>
          <p:nvPr/>
        </p:nvSpPr>
        <p:spPr>
          <a:xfrm>
            <a:off x="3794091" y="2394856"/>
            <a:ext cx="1356527" cy="135652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66918A7-845B-4831-9B42-A48373CAF9B5}"/>
              </a:ext>
            </a:extLst>
          </p:cNvPr>
          <p:cNvSpPr/>
          <p:nvPr/>
        </p:nvSpPr>
        <p:spPr>
          <a:xfrm>
            <a:off x="3613221" y="3753475"/>
            <a:ext cx="1356527" cy="1356527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6184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CD67C-864B-4408-BE51-C5094083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FAD7E9-D069-4503-9F5F-EEA57EA67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48606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0CBCD-E496-424B-A47D-A0BDFA907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 descr="A picture containing text, blackboard&#10;&#10;Description automatically generated">
            <a:extLst>
              <a:ext uri="{FF2B5EF4-FFF2-40B4-BE49-F238E27FC236}">
                <a16:creationId xmlns:a16="http://schemas.microsoft.com/office/drawing/2014/main" id="{9BF7B4C1-7E64-B840-A95F-3BE622404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17" y="518984"/>
            <a:ext cx="12132965" cy="58200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67EEE6-462F-C449-A599-9EB606509CEC}"/>
              </a:ext>
            </a:extLst>
          </p:cNvPr>
          <p:cNvSpPr txBox="1"/>
          <p:nvPr/>
        </p:nvSpPr>
        <p:spPr>
          <a:xfrm>
            <a:off x="3562863" y="6369307"/>
            <a:ext cx="506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dirty="0">
                <a:solidFill>
                  <a:schemeClr val="bg1"/>
                </a:solidFill>
              </a:rPr>
              <a:t>Sketch by @</a:t>
            </a:r>
            <a:r>
              <a:rPr lang="en-GB" dirty="0" err="1">
                <a:solidFill>
                  <a:schemeClr val="bg1"/>
                </a:solidFill>
              </a:rPr>
              <a:t>dasaptaerwin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61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233</Words>
  <Application>Microsoft Macintosh PowerPoint</Application>
  <PresentationFormat>Widescreen</PresentationFormat>
  <Paragraphs>37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Noto Sans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Hartgerink</dc:creator>
  <cp:lastModifiedBy>Chris Hartgerink</cp:lastModifiedBy>
  <cp:revision>1</cp:revision>
  <dcterms:created xsi:type="dcterms:W3CDTF">2021-12-09T08:39:14Z</dcterms:created>
  <dcterms:modified xsi:type="dcterms:W3CDTF">2022-02-24T14:00:46Z</dcterms:modified>
</cp:coreProperties>
</file>

<file path=docProps/thumbnail.jpeg>
</file>